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66790" y="1202055"/>
            <a:ext cx="3077210" cy="5658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66790" y="5576570"/>
            <a:ext cx="3077210" cy="1283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6790" y="1697355"/>
            <a:ext cx="3077210" cy="1610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393180" y="5643245"/>
            <a:ext cx="2253615" cy="1133475"/>
            <a:chOff x="16809" y="2183"/>
            <a:chExt cx="12796" cy="643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9" y="2183"/>
              <a:ext cx="6434" cy="643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6" y="2190"/>
              <a:ext cx="6419" cy="641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022975" y="1213485"/>
            <a:ext cx="2943860" cy="44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多功能食物料理机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EHA-2222A-WB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市场参考价：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899.00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批发价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250.00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额定功率：300W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容量：搅拌杯600mL×2、400mL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产品尺寸：118.5×117.5×332mm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装箱数：2台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包装方式：彩箱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操作方式：按键开关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榨汁、搅拌、打蛋、绞肉、切菜、乳化……翻转式本体轻松实现一机多用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300W高性能马达，21000转/分钟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Tritan材质400mL及600mL果汁杯，满足多人需要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304不锈钢刀头，四叶立体切割，高速搅拌更细腻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杯盖内隐藏式便携提手，杯身防滑硅胶带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搅拌碗盖内置减速盘，调试出适合打发的转速，防止消泡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 1000mL大容量搅拌碗，配合四根扰流筋，打发、搅拌、切割效率更高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 配备创新蝴蝶拍及分离式可拆卸刀头，DIY花样美食</a:t>
            </a: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C:\Users\Administrator\Desktop\EHA-222A-WB.pngEHA-222A-WB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52475" y="675640"/>
            <a:ext cx="4767580" cy="51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432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102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874</cp:revision>
  <dcterms:created xsi:type="dcterms:W3CDTF">2016-12-01T07:26:00Z</dcterms:created>
  <dcterms:modified xsi:type="dcterms:W3CDTF">2018-02-11T03:27:00Z</dcterms:modified>
</cp:coreProperties>
</file>