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066790" y="1202055"/>
            <a:ext cx="3077210" cy="5658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66790" y="5576570"/>
            <a:ext cx="3077210" cy="1283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6790" y="1697355"/>
            <a:ext cx="3077210" cy="176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6790" y="1202055"/>
            <a:ext cx="2943860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电饭煲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EHA-4121E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市场参考价：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980.00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批发价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345.00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功率：330W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容积：2L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产品尺寸：254×245×219mm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包装尺寸：296×281×259mm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装箱数：4台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包装方式：彩箱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操作方式：按键式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2L黄金容积，小身材，多功能，大用处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6大功能，24小时预约，智能烹煮，一键完成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人性化顶盖操作，免去弯腰困扰，轻松省力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智能背光液晶面板，时尚配色，造型小巧精致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大火力微压立体环绕加热，涡轮动力持续沸腾，火力直达米芯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五层精工内胆，360°全方位蓄热聚能，高硬度耐刮擦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 顶盖内嵌高灵敏感温探头，智能控制加热曲线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 可拆卸内盖，耐腐蚀不生锈，方便拆洗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9. 内胆周围防溢储水槽设计，安心烹饪汤粥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10. 人性化提手设计，方便携带移动</a:t>
            </a: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EHA-4121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" y="201295"/>
            <a:ext cx="5400675" cy="6455410"/>
          </a:xfrm>
          <a:prstGeom prst="rect">
            <a:avLst/>
          </a:prstGeom>
        </p:spPr>
      </p:pic>
      <p:grpSp>
        <p:nvGrpSpPr>
          <p:cNvPr id="2" name="组合 8"/>
          <p:cNvGrpSpPr/>
          <p:nvPr/>
        </p:nvGrpSpPr>
        <p:grpSpPr>
          <a:xfrm>
            <a:off x="6081395" y="5710555"/>
            <a:ext cx="3051810" cy="1015365"/>
            <a:chOff x="4500" y="2673"/>
            <a:chExt cx="16227" cy="53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" y="2673"/>
              <a:ext cx="5399" cy="53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9" y="2673"/>
              <a:ext cx="5414" cy="539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" y="2696"/>
              <a:ext cx="5414" cy="5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4386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105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876</cp:revision>
  <dcterms:created xsi:type="dcterms:W3CDTF">2016-12-01T07:26:00Z</dcterms:created>
  <dcterms:modified xsi:type="dcterms:W3CDTF">2018-02-11T03:27:15Z</dcterms:modified>
</cp:coreProperties>
</file>