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7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\\Server2\c psd集中营\产品原始照\2016.10\目录用图\爱家\调味瓶\单个场景\4W4A1200.JPG4W4A120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47625" y="8890"/>
            <a:ext cx="5439410" cy="6854190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10" name="Shape 66"/>
          <p:cNvSpPr/>
          <p:nvPr/>
        </p:nvSpPr>
        <p:spPr>
          <a:xfrm>
            <a:off x="5507990" y="1058545"/>
            <a:ext cx="3624580" cy="5804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4290"/>
            <a:ext cx="1234136" cy="863623"/>
          </a:xfrm>
          <a:prstGeom prst="rect">
            <a:avLst/>
          </a:prstGeom>
          <a:noFill/>
        </p:spPr>
      </p:pic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412559" y="5399731"/>
            <a:ext cx="2240280" cy="933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恬静又随意</a:t>
            </a: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优雅又可爱</a:t>
            </a:r>
          </a:p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精选品质，出众质感</a:t>
            </a:r>
          </a:p>
        </p:txBody>
      </p:sp>
      <p:pic>
        <p:nvPicPr>
          <p:cNvPr id="6" name="图片 5" descr="IMG_74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9420" y="4929198"/>
            <a:ext cx="3624580" cy="1624965"/>
          </a:xfrm>
          <a:prstGeom prst="rect">
            <a:avLst/>
          </a:prstGeom>
          <a:noFill/>
        </p:spPr>
      </p:pic>
      <p:pic>
        <p:nvPicPr>
          <p:cNvPr id="13" name="图片 12" descr="未标题-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0760" y="4357694"/>
            <a:ext cx="1235075" cy="533400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5857884" y="1357298"/>
            <a:ext cx="2928958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LF-E063  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多功能果盘组合四件套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市场参考价</a:t>
            </a: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218.00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批发价</a:t>
            </a: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 27.00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规格：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400mL    850mL    1.7L    3.4L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材质：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PP+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橡胶          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16pcs/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pPr>
              <a:defRPr/>
            </a:pPr>
            <a:endParaRPr lang="zh-CN" altLang="en-US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功能简介：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食品级材质，使用安全放心。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四件套组合搭配，满足不同使用需求。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产品可用来储物、搅拌、沥水等，实用性强。</a:t>
            </a:r>
          </a:p>
        </p:txBody>
      </p:sp>
    </p:spTree>
    <p:extLst>
      <p:ext uri="{BB962C8B-B14F-4D97-AF65-F5344CB8AC3E}">
        <p14:creationId xmlns:p14="http://schemas.microsoft.com/office/powerpoint/2010/main" val="221729876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4892</TotalTime>
  <Words>82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503</cp:revision>
  <dcterms:created xsi:type="dcterms:W3CDTF">2016-12-01T07:26:00Z</dcterms:created>
  <dcterms:modified xsi:type="dcterms:W3CDTF">2018-02-09T07:55:31Z</dcterms:modified>
</cp:coreProperties>
</file>