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66790" y="5172075"/>
            <a:ext cx="3077210" cy="16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6790" y="1202055"/>
            <a:ext cx="3077210" cy="39700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6790" y="1697355"/>
            <a:ext cx="3077210" cy="178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3388" r="12217"/>
          <a:stretch>
            <a:fillRect/>
          </a:stretch>
        </p:blipFill>
        <p:spPr>
          <a:xfrm>
            <a:off x="-4445" y="635"/>
            <a:ext cx="6071235" cy="68586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22975" y="1202690"/>
            <a:ext cx="29438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电饭煲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EHA-4146E-SW</a:t>
            </a:r>
            <a:endParaRPr lang="en-US" altLang="zh-CN" sz="1400" b="1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市场参考价：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1280.00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批发价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428.00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功率：860W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容积：4L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产品尺寸：310x260x233mm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包装尺寸：396x336x276mm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装箱数：2台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包装方式：彩箱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操作方式：按键式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4L黄金容积，满足全家使用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9大功能，3种米饭口感选择，24小时预约，智能烹煮，一键完成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人性化顶盖触摸式操控，免去弯腰困扰，轻松省力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大火力立体加热，持续沸腾，火力直达米芯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精工内胆，360°全方位蓄热聚能，高硬度耐刮擦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顶盖内嵌高灵敏感温探头，智能控制加热曲线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 可拆卸内盖，耐腐蚀不生锈，方便拆洗</a:t>
            </a: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C:\Users\Administrator\Desktop\EHA-4146E副本.pngEHA-4146E副本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722745" y="5224780"/>
            <a:ext cx="1920240" cy="1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87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877</cp:revision>
  <dcterms:created xsi:type="dcterms:W3CDTF">2016-12-01T07:26:00Z</dcterms:created>
  <dcterms:modified xsi:type="dcterms:W3CDTF">2018-02-24T01:10:06Z</dcterms:modified>
</cp:coreProperties>
</file>