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4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6066790" y="1202055"/>
            <a:ext cx="3077210" cy="56584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66790" y="5576570"/>
            <a:ext cx="3077210" cy="12839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66790" y="1697355"/>
            <a:ext cx="3077210" cy="1610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6393180" y="5643245"/>
            <a:ext cx="2253615" cy="1133475"/>
            <a:chOff x="16809" y="2183"/>
            <a:chExt cx="12796" cy="6434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09" y="2183"/>
              <a:ext cx="6434" cy="6434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86" y="2190"/>
              <a:ext cx="6419" cy="6419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6066790" y="1202055"/>
            <a:ext cx="2943860" cy="443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多功能食物料理机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EHA-2222A-WA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400" b="1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市场参考价：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588.00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批发价</a:t>
            </a:r>
            <a:r>
              <a:rPr kumimoji="0" lang="zh-CN" altLang="en-US" sz="1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205.00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额定功率：300W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容量：搅拌杯600mL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产品尺寸：118.5×117.5×332mm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装箱数：4台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包装方式：彩箱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操作方式：按键开关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 榨汁、搅拌、打蛋、绞肉、切菜、乳化……翻转式本体轻松实现一机多用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 300W高性能马达，21000转/分钟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 Tritan材质400mL及600mL果汁杯，满足多人需要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4. 304不锈钢刀头，四叶立体切割，高速搅拌更细腻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 杯盖内隐藏式便携提手，杯身防滑硅胶带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6. 搅拌碗盖内置减速盘，调试出适合打发的转速，防止消泡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7. 1000mL大容量搅拌碗，配合四根扰流筋，打发、搅拌、切割效率更高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8. 配备创新蝴蝶拍及分离式可拆卸刀头，DIY花样美食</a:t>
            </a:r>
          </a:p>
        </p:txBody>
      </p:sp>
      <p:pic>
        <p:nvPicPr>
          <p:cNvPr id="6149" name="Picture 5" descr="C:\Users\Administrator\Desktop\膳魔师 中英文LOGO- Genurand070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381000"/>
            <a:ext cx="1139825" cy="5540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 descr="EHA-2222A-WA"/>
          <p:cNvPicPr>
            <a:picLocks noChangeAspect="1"/>
          </p:cNvPicPr>
          <p:nvPr/>
        </p:nvPicPr>
        <p:blipFill>
          <a:blip r:embed="rId5" cstate="print"/>
          <a:srcRect t="11159" b="6426"/>
          <a:stretch>
            <a:fillRect/>
          </a:stretch>
        </p:blipFill>
        <p:spPr>
          <a:xfrm>
            <a:off x="1180465" y="1070610"/>
            <a:ext cx="3729990" cy="502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6424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5006</TotalTime>
  <Words>102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877</cp:revision>
  <dcterms:created xsi:type="dcterms:W3CDTF">2016-12-01T07:26:00Z</dcterms:created>
  <dcterms:modified xsi:type="dcterms:W3CDTF">2018-02-11T03:28:05Z</dcterms:modified>
</cp:coreProperties>
</file>