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6097588" y="1828800"/>
            <a:ext cx="2733675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电热开水瓶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EHA-1541A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1269.00   </a:t>
            </a: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455.00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水箱容量：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4L 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750W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312x312x395mm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、5段温度选择\高清显示屏\光控节能技术\省电预约模式\亮光水位指示灯；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保温期间绝不重复烧水，杜绝千滚水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、特有液晶显示方便操作，可查水温更显科技时尚；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自动感应光线变化，夜晚无光线下会自动进入休眠状态，有阳光或灯光下自动启动起到节能状态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 三重保护装置、304不锈钢坚固耐用、人性化360度旋转底座使用方便；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7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1" descr="EHA-154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5703888" cy="669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858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950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134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879</cp:revision>
  <dcterms:created xsi:type="dcterms:W3CDTF">2016-12-01T07:26:00Z</dcterms:created>
  <dcterms:modified xsi:type="dcterms:W3CDTF">2018-02-11T03:28:25Z</dcterms:modified>
</cp:coreProperties>
</file>