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6173788" y="2047875"/>
            <a:ext cx="2733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电热咖啡壶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EHA-3352A-MG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1269.00   </a:t>
            </a: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455.00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1.25L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1250W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316×196×342mm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、双发热管萃取咖啡，口感纯正有保证；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水滴形可视水尺，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PTC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保温，节能省电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、一键控制，使用简便；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、哑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金喷油机身，无钢圈高温玻璃壶，高端典雅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1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图片 1" descr="EHA-3352A-M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5786438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7620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2809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86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880</cp:revision>
  <dcterms:created xsi:type="dcterms:W3CDTF">2016-12-01T07:26:00Z</dcterms:created>
  <dcterms:modified xsi:type="dcterms:W3CDTF">2018-02-11T03:28:33Z</dcterms:modified>
</cp:coreProperties>
</file>