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5" descr="4W4A0255"/>
          <p:cNvPicPr>
            <a:picLocks noChangeAspect="1" noChangeArrowheads="1"/>
          </p:cNvPicPr>
          <p:nvPr/>
        </p:nvPicPr>
        <p:blipFill>
          <a:blip r:embed="rId2"/>
          <a:srcRect l="26878" t="10872" r="26360" b="13553"/>
          <a:stretch>
            <a:fillRect/>
          </a:stretch>
        </p:blipFill>
        <p:spPr bwMode="auto">
          <a:xfrm>
            <a:off x="1600200" y="762000"/>
            <a:ext cx="2254250" cy="546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矩形 2"/>
          <p:cNvSpPr>
            <a:spLocks noChangeArrowheads="1"/>
          </p:cNvSpPr>
          <p:nvPr/>
        </p:nvSpPr>
        <p:spPr bwMode="auto">
          <a:xfrm>
            <a:off x="5486400" y="2209800"/>
            <a:ext cx="32004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果汁机</a:t>
            </a: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EHA-5651E-MG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1389.00   </a:t>
            </a: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495.00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容量：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1.5L      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700W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388×206×258mm</a:t>
            </a:r>
          </a:p>
          <a:p>
            <a:pPr>
              <a:buFontTx/>
              <a:buNone/>
            </a:pP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、700W强劲马力，性能优越，有效地进行搅拌、混合和碾碎；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一键式碎冰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果汁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点动制作按键，操作更简单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、更耐磨刮、不残留异味及果色的玻璃果汁杯；</a:t>
            </a:r>
          </a:p>
          <a:p>
            <a:pPr>
              <a:buFontTx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五金机体表面精工处理，按键背光设计、高档精制尽显品味</a:t>
            </a:r>
            <a:r>
              <a:rPr lang="zh-CN" altLang="en-US" sz="1100" b="1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6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410200" y="1598613"/>
            <a:ext cx="2239963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rgbClr val="957639"/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鲜果美味，静享生活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33400"/>
            <a:ext cx="1219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58086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110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881</cp:revision>
  <dcterms:created xsi:type="dcterms:W3CDTF">2016-12-01T07:26:00Z</dcterms:created>
  <dcterms:modified xsi:type="dcterms:W3CDTF">2018-02-11T03:28:42Z</dcterms:modified>
</cp:coreProperties>
</file>