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矩形 1"/>
          <p:cNvSpPr>
            <a:spLocks noChangeArrowheads="1"/>
          </p:cNvSpPr>
          <p:nvPr/>
        </p:nvSpPr>
        <p:spPr bwMode="auto">
          <a:xfrm>
            <a:off x="5486400" y="2206625"/>
            <a:ext cx="30353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果汁机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EHA-5602A-MG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689.00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242.00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容量：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600ML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300W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260×170×252mm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、二只600ml提手TOGO杯配置，缤纷果汁随行乐享；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果汁杯食品级安全材质，抗摔耐用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、可拆卸刀座，便于收纳，清洗简单；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流线型设计，小机身高性能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00" y="1597025"/>
            <a:ext cx="2239963" cy="385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noProof="1">
                <a:solidFill>
                  <a:srgbClr val="957639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一路随行，畅饮随心</a:t>
            </a:r>
          </a:p>
        </p:txBody>
      </p:sp>
      <p:pic>
        <p:nvPicPr>
          <p:cNvPr id="19461" name="图片 5" descr="4W4A0269"/>
          <p:cNvPicPr>
            <a:picLocks noChangeAspect="1" noChangeArrowheads="1"/>
          </p:cNvPicPr>
          <p:nvPr/>
        </p:nvPicPr>
        <p:blipFill>
          <a:blip r:embed="rId3"/>
          <a:srcRect l="31770" t="13252" r="18871" b="7834"/>
          <a:stretch>
            <a:fillRect/>
          </a:stretch>
        </p:blipFill>
        <p:spPr bwMode="auto">
          <a:xfrm>
            <a:off x="1752600" y="838200"/>
            <a:ext cx="2246313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6858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65769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92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882</cp:revision>
  <dcterms:created xsi:type="dcterms:W3CDTF">2016-12-01T07:26:00Z</dcterms:created>
  <dcterms:modified xsi:type="dcterms:W3CDTF">2018-02-11T03:28:49Z</dcterms:modified>
</cp:coreProperties>
</file>