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6477000" y="1905000"/>
            <a:ext cx="22733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电水壶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EHA-1371A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689.00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242.00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容量：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1.7L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1800W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250×192×245mm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、1800W大功率快速煮水；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食品级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PP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壶身，安全耐用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、STRIX进口温控器；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干烧自动断电保护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、正面大水窗显示；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7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图片 1" descr="EHA-1371A"/>
          <p:cNvPicPr>
            <a:picLocks noChangeAspect="1" noChangeArrowheads="1"/>
          </p:cNvPicPr>
          <p:nvPr/>
        </p:nvPicPr>
        <p:blipFill>
          <a:blip r:embed="rId3"/>
          <a:srcRect l="2390" t="-346"/>
          <a:stretch>
            <a:fillRect/>
          </a:stretch>
        </p:blipFill>
        <p:spPr bwMode="auto">
          <a:xfrm>
            <a:off x="76200" y="152400"/>
            <a:ext cx="5835650" cy="663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9144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750821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74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883</cp:revision>
  <dcterms:created xsi:type="dcterms:W3CDTF">2016-12-01T07:26:00Z</dcterms:created>
  <dcterms:modified xsi:type="dcterms:W3CDTF">2018-02-11T03:28:57Z</dcterms:modified>
</cp:coreProperties>
</file>