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6477000" y="1828800"/>
            <a:ext cx="258286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咖啡壶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EHA-3361A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759.00 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275.00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水箱容量：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1.5L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915W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340×212×395mm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、1.5L大容量，可预制12-15杯咖啡；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滴漏式操作模式，泡茶、咖啡二两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、自带保温板自动保温；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耐高温玻璃壶，安全易清洁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、防滴漏装置，保证保温板清洁；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1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图片 1" descr="EHA-3361A"/>
          <p:cNvPicPr>
            <a:picLocks noChangeAspect="1" noChangeArrowheads="1"/>
          </p:cNvPicPr>
          <p:nvPr/>
        </p:nvPicPr>
        <p:blipFill>
          <a:blip r:embed="rId3"/>
          <a:srcRect l="6816"/>
          <a:stretch>
            <a:fillRect/>
          </a:stretch>
        </p:blipFill>
        <p:spPr bwMode="auto">
          <a:xfrm>
            <a:off x="76200" y="76200"/>
            <a:ext cx="5756275" cy="665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8382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4672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92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884</cp:revision>
  <dcterms:created xsi:type="dcterms:W3CDTF">2016-12-01T07:26:00Z</dcterms:created>
  <dcterms:modified xsi:type="dcterms:W3CDTF">2018-02-11T03:29:05Z</dcterms:modified>
</cp:coreProperties>
</file>