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5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2"/>
          <p:cNvSpPr>
            <a:spLocks noChangeArrowheads="1"/>
          </p:cNvSpPr>
          <p:nvPr/>
        </p:nvSpPr>
        <p:spPr bwMode="auto">
          <a:xfrm>
            <a:off x="6172200" y="1676400"/>
            <a:ext cx="2971800" cy="383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微电脑隔水电炖锅</a:t>
            </a:r>
          </a:p>
          <a:p>
            <a:pPr>
              <a:buFontTx/>
              <a:buNone/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EHA-4481E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1089.00   </a:t>
            </a:r>
          </a:p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390.00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容量：大内胆1.8L，小内胆0.6L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额定电压：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220V~50Hz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额定功率：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400W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装箱数：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台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包装尺寸：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266×266×360mm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包装方式：彩箱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、选用优质陶瓷内锅，煲炖食物更加营养、健康；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隔水煲炖，不粘不焦，有效锁住食物营养成分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、多陶瓷内锅组合，可同时炖煮不同食物，不用分次炖煮；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特设预约</a:t>
            </a: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定时功能，时间设置任您掌控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、多重安全保护装置，确保产品使用安全；</a:t>
            </a: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5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图片 1" descr="EHA-4481E"/>
          <p:cNvPicPr>
            <a:picLocks noChangeAspect="1" noChangeArrowheads="1"/>
          </p:cNvPicPr>
          <p:nvPr/>
        </p:nvPicPr>
        <p:blipFill>
          <a:blip r:embed="rId3"/>
          <a:srcRect l="15532" r="11589"/>
          <a:stretch>
            <a:fillRect/>
          </a:stretch>
        </p:blipFill>
        <p:spPr bwMode="auto">
          <a:xfrm>
            <a:off x="152400" y="76200"/>
            <a:ext cx="5659438" cy="669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609600"/>
            <a:ext cx="12192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31331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5007</TotalTime>
  <Words>132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885</cp:revision>
  <dcterms:created xsi:type="dcterms:W3CDTF">2016-12-01T07:26:00Z</dcterms:created>
  <dcterms:modified xsi:type="dcterms:W3CDTF">2018-02-11T03:29:12Z</dcterms:modified>
</cp:coreProperties>
</file>