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"/>
          <p:cNvSpPr/>
          <p:nvPr/>
        </p:nvSpPr>
        <p:spPr>
          <a:xfrm>
            <a:off x="5507990" y="1052830"/>
            <a:ext cx="3624580" cy="580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2" name="图片 1" descr="4W4A139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" y="10160"/>
            <a:ext cx="5386070" cy="683768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85559" y="1470986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pic>
        <p:nvPicPr>
          <p:cNvPr id="3" name="图片 2" descr="IMG_75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950" y="5148580"/>
            <a:ext cx="2225040" cy="170942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92895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LF-B060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保温水壶四件套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55.00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规格：壶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:2.0L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； 收纳桶：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12.5x12.5x15.5cm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；杯子：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9x9x10.2cm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材质：壶：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PE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PU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；收纳桶：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；杯子：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食品级材质，使用安全放心；大口径设计可放入大冰块，提高保冷效力。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精巧弹盖开关设计，方便卫生 ，密封更佳。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人性化手柄设计，符合人体工程学更易牢握 。 造型大气，适合各种运动及户外环境。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收纳桶带提手孔设计，可收纳储物，放置冰块等，功能性强。</a:t>
            </a:r>
          </a:p>
        </p:txBody>
      </p:sp>
    </p:spTree>
    <p:extLst>
      <p:ext uri="{BB962C8B-B14F-4D97-AF65-F5344CB8AC3E}">
        <p14:creationId xmlns:p14="http://schemas.microsoft.com/office/powerpoint/2010/main" val="5435775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145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504</cp:revision>
  <dcterms:created xsi:type="dcterms:W3CDTF">2016-12-01T07:26:00Z</dcterms:created>
  <dcterms:modified xsi:type="dcterms:W3CDTF">2018-02-09T07:55:43Z</dcterms:modified>
</cp:coreProperties>
</file>