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5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6172200" y="2133600"/>
            <a:ext cx="2819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多士炉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EHA-5302A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599.00   </a:t>
            </a: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220.00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730W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310×184×213mm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、电脑板温控，受热均匀；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烤色可调，解冻、重热、取消三大功能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、自动居中及提升功能；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9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图片 3" descr="EHA-5302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"/>
            <a:ext cx="5611813" cy="671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7620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4933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66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886</cp:revision>
  <dcterms:created xsi:type="dcterms:W3CDTF">2016-12-01T07:26:00Z</dcterms:created>
  <dcterms:modified xsi:type="dcterms:W3CDTF">2018-02-11T03:29:21Z</dcterms:modified>
</cp:coreProperties>
</file>