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/>
          <p:cNvSpPr>
            <a:spLocks noChangeArrowheads="1"/>
          </p:cNvSpPr>
          <p:nvPr/>
        </p:nvSpPr>
        <p:spPr bwMode="auto">
          <a:xfrm>
            <a:off x="5867400" y="2432050"/>
            <a:ext cx="27336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全自动滴漏式咖啡机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EHA-3422E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1599.00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825.00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容积：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1.5L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900W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净重：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4.5KG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毛重：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6.65KG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364×254×480mm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操作方式：按键式</a:t>
            </a: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咖啡豆研磨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咖啡浓度可选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使用咖啡粉不研磨</a:t>
            </a:r>
          </a:p>
          <a:p>
            <a:pPr>
              <a:buFontTx/>
              <a:buNone/>
            </a:pP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时间预约</a:t>
            </a:r>
          </a:p>
        </p:txBody>
      </p:sp>
      <p:pic>
        <p:nvPicPr>
          <p:cNvPr id="25603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3" descr="未标题-1-01"/>
          <p:cNvPicPr>
            <a:picLocks noChangeAspect="1" noChangeArrowheads="1"/>
          </p:cNvPicPr>
          <p:nvPr/>
        </p:nvPicPr>
        <p:blipFill>
          <a:blip r:embed="rId3"/>
          <a:srcRect b="9677"/>
          <a:stretch>
            <a:fillRect/>
          </a:stretch>
        </p:blipFill>
        <p:spPr bwMode="auto">
          <a:xfrm>
            <a:off x="381000" y="152400"/>
            <a:ext cx="4778375" cy="610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85320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68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887</cp:revision>
  <dcterms:created xsi:type="dcterms:W3CDTF">2016-12-01T07:26:00Z</dcterms:created>
  <dcterms:modified xsi:type="dcterms:W3CDTF">2018-02-11T03:29:29Z</dcterms:modified>
</cp:coreProperties>
</file>