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5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70575" y="1371600"/>
            <a:ext cx="3121025" cy="46783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全自动咖啡机</a:t>
            </a:r>
          </a:p>
          <a:p>
            <a:pPr>
              <a:buFontTx/>
              <a:buNone/>
              <a:defRPr/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EHA-3421D</a:t>
            </a:r>
          </a:p>
          <a:p>
            <a:pPr>
              <a:buFontTx/>
              <a:buNone/>
              <a:defRPr/>
            </a:pP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4999.00   </a:t>
            </a: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3250.00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zh-CN" sz="1100" b="1" dirty="0">
                <a:latin typeface="微软雅黑" pitchFamily="34" charset="-122"/>
                <a:ea typeface="微软雅黑" pitchFamily="34" charset="-122"/>
              </a:rPr>
              <a:t>水箱容量：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2L</a:t>
            </a:r>
          </a:p>
          <a:p>
            <a:pPr>
              <a:buFontTx/>
              <a:buNone/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豆箱容量：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300g</a:t>
            </a:r>
          </a:p>
          <a:p>
            <a:pPr>
              <a:buFontTx/>
              <a:buNone/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额定电压：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220V~50Hz</a:t>
            </a:r>
          </a:p>
          <a:p>
            <a:pPr>
              <a:buFontTx/>
              <a:buNone/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额定功率：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1200W</a:t>
            </a:r>
          </a:p>
          <a:p>
            <a:pPr>
              <a:buFontTx/>
              <a:buNone/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装箱数：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台</a:t>
            </a:r>
          </a:p>
          <a:p>
            <a:pPr>
              <a:buFontTx/>
              <a:buNone/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包装尺寸：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455×365×440mm</a:t>
            </a:r>
          </a:p>
          <a:p>
            <a:pPr>
              <a:buFontTx/>
              <a:buNone/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包装方式：彩箱</a:t>
            </a:r>
          </a:p>
          <a:p>
            <a:pPr>
              <a:buFontTx/>
              <a:buNone/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操作方式：触摸式按键</a:t>
            </a: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sz="1100" b="1" dirty="0">
                <a:latin typeface="微软雅黑" pitchFamily="34" charset="-122"/>
                <a:ea typeface="微软雅黑" pitchFamily="34" charset="-122"/>
              </a:rPr>
              <a:t>1、彩屏触控设计，个性咖啡一键制作；</a:t>
            </a:r>
          </a:p>
          <a:p>
            <a:pPr>
              <a:buFontTx/>
              <a:buNone/>
              <a:defRPr/>
            </a:pPr>
            <a:r>
              <a:rPr sz="1100" b="1" dirty="0">
                <a:latin typeface="微软雅黑" pitchFamily="34" charset="-122"/>
                <a:ea typeface="微软雅黑" pitchFamily="34" charset="-122"/>
              </a:rPr>
              <a:t>2、19BA压力深度粹取咖啡，口感更浓郁；</a:t>
            </a:r>
          </a:p>
          <a:p>
            <a:pPr>
              <a:buFontTx/>
              <a:buNone/>
              <a:defRPr/>
            </a:pPr>
            <a:r>
              <a:rPr sz="1100" b="1" dirty="0">
                <a:latin typeface="微软雅黑" pitchFamily="34" charset="-122"/>
                <a:ea typeface="微软雅黑" pitchFamily="34" charset="-122"/>
              </a:rPr>
              <a:t>3、自动奶泡系统，制作花式咖啡一气呵成；</a:t>
            </a:r>
          </a:p>
          <a:p>
            <a:pPr>
              <a:buFontTx/>
              <a:buNone/>
              <a:defRPr/>
            </a:pPr>
            <a:r>
              <a:rPr sz="1100" b="1" dirty="0">
                <a:latin typeface="微软雅黑" pitchFamily="34" charset="-122"/>
                <a:ea typeface="微软雅黑" pitchFamily="34" charset="-122"/>
              </a:rPr>
              <a:t>4、2.0L超大水箱，满足多杯量选择；</a:t>
            </a:r>
          </a:p>
          <a:p>
            <a:pPr>
              <a:buFontTx/>
              <a:buNone/>
              <a:defRPr/>
            </a:pPr>
            <a:r>
              <a:rPr sz="1100" b="1" dirty="0">
                <a:latin typeface="微软雅黑" pitchFamily="34" charset="-122"/>
                <a:ea typeface="微软雅黑" pitchFamily="34" charset="-122"/>
              </a:rPr>
              <a:t>5、顶部不锈钢温杯区，材质安全、健康饮用；</a:t>
            </a:r>
          </a:p>
          <a:p>
            <a:pPr>
              <a:buFontTx/>
              <a:buNone/>
              <a:defRPr/>
            </a:pPr>
            <a:r>
              <a:rPr sz="1100" b="1" dirty="0">
                <a:latin typeface="微软雅黑" pitchFamily="34" charset="-122"/>
                <a:ea typeface="微软雅黑" pitchFamily="34" charset="-122"/>
              </a:rPr>
              <a:t>6、豆、粉一体式设计，多重制作选择；</a:t>
            </a:r>
          </a:p>
          <a:p>
            <a:pPr>
              <a:buFontTx/>
              <a:buNone/>
              <a:defRPr/>
            </a:pPr>
            <a:r>
              <a:rPr sz="1100" b="1" dirty="0">
                <a:latin typeface="微软雅黑" pitchFamily="34" charset="-122"/>
                <a:ea typeface="微软雅黑" pitchFamily="34" charset="-122"/>
              </a:rPr>
              <a:t>7、自动清洗设计，杜绝内部残留污渍；</a:t>
            </a:r>
          </a:p>
          <a:p>
            <a:pPr>
              <a:buFontTx/>
              <a:buNone/>
              <a:defRPr/>
            </a:pPr>
            <a:r>
              <a:rPr sz="1100" b="1" dirty="0">
                <a:latin typeface="微软雅黑" pitchFamily="34" charset="-122"/>
                <a:ea typeface="微软雅黑" pitchFamily="34" charset="-122"/>
              </a:rPr>
              <a:t>8、可调节高度出水口，使用各种杯型；</a:t>
            </a:r>
          </a:p>
          <a:p>
            <a:pPr>
              <a:buFontTx/>
              <a:buNone/>
              <a:defRPr/>
            </a:pPr>
            <a:r>
              <a:rPr sz="1100" b="1" dirty="0">
                <a:latin typeface="微软雅黑" pitchFamily="34" charset="-122"/>
                <a:ea typeface="微软雅黑" pitchFamily="34" charset="-122"/>
              </a:rPr>
              <a:t>9、精确水温、水量调节，制作咖啡轻松快捷；</a:t>
            </a:r>
          </a:p>
          <a:p>
            <a:pPr>
              <a:buFontTx/>
              <a:buNone/>
              <a:defRPr/>
            </a:pPr>
            <a:r>
              <a:rPr sz="1100" b="1" dirty="0">
                <a:latin typeface="微软雅黑" pitchFamily="34" charset="-122"/>
                <a:ea typeface="微软雅黑" pitchFamily="34" charset="-122"/>
              </a:rPr>
              <a:t>10、感应式提示音、同时图显，多重安全呵护</a:t>
            </a:r>
            <a:r>
              <a:rPr sz="11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26627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图片 1" descr="未标题-2-01"/>
          <p:cNvPicPr>
            <a:picLocks noChangeAspect="1" noChangeArrowheads="1"/>
          </p:cNvPicPr>
          <p:nvPr/>
        </p:nvPicPr>
        <p:blipFill>
          <a:blip r:embed="rId3"/>
          <a:srcRect l="9972" t="17448" r="7089" b="16116"/>
          <a:stretch>
            <a:fillRect/>
          </a:stretch>
        </p:blipFill>
        <p:spPr bwMode="auto">
          <a:xfrm>
            <a:off x="304800" y="1143000"/>
            <a:ext cx="4437063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497068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5007</TotalTime>
  <Words>112</Words>
  <Application>Microsoft Office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888</cp:revision>
  <dcterms:created xsi:type="dcterms:W3CDTF">2016-12-01T07:26:00Z</dcterms:created>
  <dcterms:modified xsi:type="dcterms:W3CDTF">2018-02-11T03:29:36Z</dcterms:modified>
</cp:coreProperties>
</file>