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/>
          <p:cNvSpPr>
            <a:spLocks noChangeArrowheads="1"/>
          </p:cNvSpPr>
          <p:nvPr/>
        </p:nvSpPr>
        <p:spPr bwMode="auto">
          <a:xfrm>
            <a:off x="6022975" y="1444625"/>
            <a:ext cx="27336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电水壶</a:t>
            </a:r>
          </a:p>
          <a:p>
            <a:pPr>
              <a:buFontTx/>
              <a:buNone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EHA-1313A-W</a:t>
            </a:r>
          </a:p>
          <a:p>
            <a:pPr>
              <a:buFontTx/>
              <a:buNone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499.00   </a:t>
            </a:r>
          </a:p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275.00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水箱容量：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1.7L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1800W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净重：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4.5KG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毛重：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5.3KG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208x175x240mm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操作方式：按压</a:t>
            </a:r>
          </a:p>
          <a:p>
            <a:pPr>
              <a:buFontTx/>
              <a:buNone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、按钮键：按动按钮壶盖自动打开。</a:t>
            </a:r>
          </a:p>
          <a:p>
            <a:pPr>
              <a:buFontTx/>
              <a:buNone/>
            </a:pP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、开关键：烧水时按动开关</a:t>
            </a: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水壶通电进入加热过程</a:t>
            </a: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当水温达到沸点时</a:t>
            </a: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秒内自动弹开切断电源。</a:t>
            </a:r>
          </a:p>
          <a:p>
            <a:pPr>
              <a:buFontTx/>
              <a:buNone/>
            </a:pP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、温控器具有防干烧保护</a:t>
            </a: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当壶内无水时可及时切断电源</a:t>
            </a: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sz="1100" b="1" dirty="0">
                <a:latin typeface="微软雅黑" pitchFamily="34" charset="-122"/>
                <a:ea typeface="微软雅黑" pitchFamily="34" charset="-122"/>
              </a:rPr>
              <a:t>防止烧坏电器。</a:t>
            </a:r>
          </a:p>
        </p:txBody>
      </p:sp>
      <p:pic>
        <p:nvPicPr>
          <p:cNvPr id="27651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图片 1" descr="未标题-3-01"/>
          <p:cNvPicPr>
            <a:picLocks noChangeAspect="1" noChangeArrowheads="1"/>
          </p:cNvPicPr>
          <p:nvPr/>
        </p:nvPicPr>
        <p:blipFill>
          <a:blip r:embed="rId3"/>
          <a:srcRect l="12758" t="14162" r="5902" b="7358"/>
          <a:stretch>
            <a:fillRect/>
          </a:stretch>
        </p:blipFill>
        <p:spPr bwMode="auto">
          <a:xfrm>
            <a:off x="685800" y="457200"/>
            <a:ext cx="4146550" cy="565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10520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111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889</cp:revision>
  <dcterms:created xsi:type="dcterms:W3CDTF">2016-12-01T07:26:00Z</dcterms:created>
  <dcterms:modified xsi:type="dcterms:W3CDTF">2018-02-11T03:29:43Z</dcterms:modified>
</cp:coreProperties>
</file>