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2"/>
          <p:cNvSpPr>
            <a:spLocks noChangeArrowheads="1"/>
          </p:cNvSpPr>
          <p:nvPr/>
        </p:nvSpPr>
        <p:spPr bwMode="auto">
          <a:xfrm>
            <a:off x="6854825" y="1973263"/>
            <a:ext cx="1862138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电压力锅</a:t>
            </a:r>
          </a:p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EHA-4561E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1680.00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930.00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容积：6L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额定电压：220V~50Hz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额定功率：1000W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净重：5.3KG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毛重：6.05KG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装箱数：1台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包装尺寸：402×338×340mm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操作方式：触摸式按键</a:t>
            </a: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智能微电脑操控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多重安全保护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一锅多用途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多重烹饪模式选择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自动保温</a:t>
            </a:r>
          </a:p>
        </p:txBody>
      </p:sp>
      <p:pic>
        <p:nvPicPr>
          <p:cNvPr id="28675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3"/>
          <a:srcRect l="36710" t="6134" r="11111" b="9747"/>
          <a:stretch>
            <a:fillRect/>
          </a:stretch>
        </p:blipFill>
        <p:spPr bwMode="auto">
          <a:xfrm>
            <a:off x="152400" y="152400"/>
            <a:ext cx="6019800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9" descr="C:\Users\Administrator\Desktop\Electric Pressure Cook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663" y="166688"/>
            <a:ext cx="4198937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22205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Words>89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890</cp:revision>
  <dcterms:created xsi:type="dcterms:W3CDTF">2016-12-01T07:26:00Z</dcterms:created>
  <dcterms:modified xsi:type="dcterms:W3CDTF">2018-02-11T03:29:54Z</dcterms:modified>
</cp:coreProperties>
</file>