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0" descr="未标题-1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36513"/>
            <a:ext cx="8956675" cy="676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6400800" y="1069975"/>
            <a:ext cx="215265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彩屏智能电饭煲</a:t>
            </a:r>
          </a:p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EHA-4152D</a:t>
            </a:r>
          </a:p>
          <a:p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2980.00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1420.00</a:t>
            </a:r>
          </a:p>
          <a:p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容积：5L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额定电压：220V~50Hz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额定功率：860W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净重：4.2KG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毛重：5KG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装箱数：1台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包装尺寸：445×330×315mm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操作方式：触摸式按键</a:t>
            </a:r>
          </a:p>
          <a:p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1. 15°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仰角操作面板，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智能多重菜单模式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2. Touch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灵动触控，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24H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预约，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     3D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立体加热模式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3. U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型蜂窝式陶晶内胆，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超强耐刮擦，环型加热底盘</a:t>
            </a:r>
          </a:p>
          <a:p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智能语音播报</a:t>
            </a:r>
          </a:p>
        </p:txBody>
      </p:sp>
      <p:pic>
        <p:nvPicPr>
          <p:cNvPr id="29700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图片 12" descr="未标题-1-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2037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图片 13" descr="未标题-1-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1275" y="5210175"/>
            <a:ext cx="15843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687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100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891</cp:revision>
  <dcterms:created xsi:type="dcterms:W3CDTF">2016-12-01T07:26:00Z</dcterms:created>
  <dcterms:modified xsi:type="dcterms:W3CDTF">2018-02-11T03:30:01Z</dcterms:modified>
</cp:coreProperties>
</file>