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5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9"/>
          <p:cNvPicPr>
            <a:picLocks noChangeAspect="1" noChangeArrowheads="1"/>
          </p:cNvPicPr>
          <p:nvPr/>
        </p:nvPicPr>
        <p:blipFill>
          <a:blip r:embed="rId3"/>
          <a:srcRect l="25458" t="7272" r="15318" b="17577"/>
          <a:stretch>
            <a:fillRect/>
          </a:stretch>
        </p:blipFill>
        <p:spPr bwMode="auto">
          <a:xfrm>
            <a:off x="144463" y="107950"/>
            <a:ext cx="60198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图片 12" descr="未标题-1-0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203700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6400800" y="1371600"/>
            <a:ext cx="2819400" cy="3735388"/>
            <a:chOff x="6553200" y="3216"/>
            <a:chExt cx="2514600" cy="3736068"/>
          </a:xfrm>
        </p:grpSpPr>
        <p:sp>
          <p:nvSpPr>
            <p:cNvPr id="30727" name="矩形 4"/>
            <p:cNvSpPr>
              <a:spLocks noChangeArrowheads="1"/>
            </p:cNvSpPr>
            <p:nvPr/>
          </p:nvSpPr>
          <p:spPr bwMode="auto">
            <a:xfrm>
              <a:off x="6553200" y="3216"/>
              <a:ext cx="2438143" cy="3632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微电脑电饭煲</a:t>
              </a:r>
            </a:p>
            <a:p>
              <a:pPr>
                <a:buFontTx/>
                <a:buNone/>
              </a:pPr>
              <a:r>
                <a:rPr lang="zh-CN" altLang="en-US" sz="1400" b="1">
                  <a:latin typeface="微软雅黑" pitchFamily="34" charset="-122"/>
                  <a:ea typeface="微软雅黑" pitchFamily="34" charset="-122"/>
                </a:rPr>
                <a:t>EHA-4151E</a:t>
              </a:r>
            </a:p>
            <a:p>
              <a:pPr>
                <a:buFontTx/>
                <a:buNone/>
              </a:pPr>
              <a:endParaRPr lang="en-US" altLang="zh-CN" sz="1000" b="1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r>
                <a:rPr lang="zh-CN" altLang="en-US" sz="1200" b="1">
                  <a:latin typeface="微软雅黑" pitchFamily="34" charset="-122"/>
                  <a:ea typeface="微软雅黑" pitchFamily="34" charset="-122"/>
                </a:rPr>
                <a:t>市场参考价：</a:t>
              </a:r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 1680.00    </a:t>
              </a:r>
            </a:p>
            <a:p>
              <a:r>
                <a:rPr lang="zh-CN" altLang="en-US" sz="1200" b="1">
                  <a:latin typeface="微软雅黑" pitchFamily="34" charset="-122"/>
                  <a:ea typeface="微软雅黑" pitchFamily="34" charset="-122"/>
                </a:rPr>
                <a:t>批发价：</a:t>
              </a:r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790.00</a:t>
              </a:r>
            </a:p>
            <a:p>
              <a:pPr>
                <a:buFontTx/>
                <a:buNone/>
              </a:pPr>
              <a:endParaRPr lang="en-US" altLang="zh-CN" sz="1000" b="1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容积：</a:t>
              </a:r>
              <a:r>
                <a:rPr lang="en-US" altLang="zh-CN" sz="1100" b="1">
                  <a:latin typeface="微软雅黑" pitchFamily="34" charset="-122"/>
                  <a:ea typeface="微软雅黑" pitchFamily="34" charset="-122"/>
                </a:rPr>
                <a:t>5L</a:t>
              </a:r>
            </a:p>
            <a:p>
              <a:pPr>
                <a:buFontTx/>
                <a:buNone/>
              </a:pP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额定电压：</a:t>
              </a:r>
              <a:r>
                <a:rPr lang="en-US" altLang="zh-CN" sz="1100" b="1">
                  <a:latin typeface="微软雅黑" pitchFamily="34" charset="-122"/>
                  <a:ea typeface="微软雅黑" pitchFamily="34" charset="-122"/>
                </a:rPr>
                <a:t>220V~50Hz</a:t>
              </a:r>
            </a:p>
            <a:p>
              <a:pPr>
                <a:buFontTx/>
                <a:buNone/>
              </a:pP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额定功率：</a:t>
              </a:r>
              <a:r>
                <a:rPr lang="en-US" altLang="zh-CN" sz="1100" b="1">
                  <a:latin typeface="微软雅黑" pitchFamily="34" charset="-122"/>
                  <a:ea typeface="微软雅黑" pitchFamily="34" charset="-122"/>
                </a:rPr>
                <a:t>860W</a:t>
              </a:r>
            </a:p>
            <a:p>
              <a:pPr>
                <a:buFontTx/>
                <a:buNone/>
              </a:pP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装箱数：</a:t>
              </a:r>
              <a:r>
                <a:rPr lang="en-US" altLang="zh-CN" sz="1100" b="1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台</a:t>
              </a:r>
            </a:p>
            <a:p>
              <a:pPr>
                <a:buFontTx/>
                <a:buNone/>
              </a:pP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包装尺寸：</a:t>
              </a:r>
              <a:r>
                <a:rPr lang="en-US" altLang="zh-CN" sz="1100" b="1">
                  <a:latin typeface="微软雅黑" pitchFamily="34" charset="-122"/>
                  <a:ea typeface="微软雅黑" pitchFamily="34" charset="-122"/>
                </a:rPr>
                <a:t>423×330×290mm</a:t>
              </a:r>
            </a:p>
            <a:p>
              <a:pPr>
                <a:buFontTx/>
                <a:buNone/>
              </a:pP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包装方式：彩箱</a:t>
              </a:r>
              <a:endParaRPr lang="en-US" altLang="zh-CN" sz="1100" b="1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操作方式：触摸式按键</a:t>
              </a:r>
              <a:endParaRPr lang="en-US" altLang="zh-CN" sz="1100" b="1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endParaRPr lang="en-US" altLang="zh-CN" sz="1000" b="1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endParaRPr lang="en-US" altLang="zh-CN" sz="1000" b="1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r>
                <a:rPr lang="en-US" altLang="zh-CN" sz="1100" b="1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、智能多功能烹饪，快速精煮模式。</a:t>
              </a:r>
              <a:endParaRPr lang="en-US" altLang="zh-CN" sz="1100" b="1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r>
                <a:rPr lang="en-US" altLang="zh-CN" sz="1100" b="1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、触摸式操控界面，</a:t>
              </a:r>
              <a:r>
                <a:rPr lang="en-US" altLang="zh-CN" sz="1100" b="1">
                  <a:latin typeface="微软雅黑" pitchFamily="34" charset="-122"/>
                  <a:ea typeface="微软雅黑" pitchFamily="34" charset="-122"/>
                </a:rPr>
                <a:t>24H</a:t>
              </a: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保温功能。</a:t>
              </a:r>
              <a:endParaRPr lang="en-US" altLang="zh-CN" sz="1100" b="1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r>
                <a:rPr lang="en-US" altLang="zh-CN" sz="1100" b="1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、超大防溢盖设计，智能预约功能。</a:t>
              </a:r>
              <a:endParaRPr lang="en-US" altLang="zh-CN" sz="1100" b="1">
                <a:latin typeface="微软雅黑" pitchFamily="34" charset="-122"/>
                <a:ea typeface="微软雅黑" pitchFamily="34" charset="-122"/>
              </a:endParaRPr>
            </a:p>
            <a:p>
              <a:pPr>
                <a:buFontTx/>
                <a:buNone/>
              </a:pPr>
              <a:r>
                <a:rPr lang="en-US" altLang="zh-CN" sz="1100" b="1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、陶晶内胆</a:t>
              </a:r>
              <a:r>
                <a:rPr lang="en-US" altLang="zh-CN" sz="1100" b="1"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100" b="1">
                  <a:latin typeface="微软雅黑" pitchFamily="34" charset="-122"/>
                  <a:ea typeface="微软雅黑" pitchFamily="34" charset="-122"/>
                </a:rPr>
                <a:t>U</a:t>
              </a:r>
              <a:r>
                <a:rPr lang="zh-CN" altLang="en-US" sz="1100" b="1">
                  <a:latin typeface="微软雅黑" pitchFamily="34" charset="-122"/>
                  <a:ea typeface="微软雅黑" pitchFamily="34" charset="-122"/>
                </a:rPr>
                <a:t>型蜂窝式加热内胆，环型加热底盘。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553200" y="3737696"/>
              <a:ext cx="2514600" cy="1588"/>
            </a:xfrm>
            <a:prstGeom prst="line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726" name="图片 14" descr="未标题-1-0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5029200"/>
            <a:ext cx="26511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330808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5008</TotalTime>
  <Words>95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892</cp:revision>
  <dcterms:created xsi:type="dcterms:W3CDTF">2016-12-01T07:26:00Z</dcterms:created>
  <dcterms:modified xsi:type="dcterms:W3CDTF">2018-02-11T03:30:12Z</dcterms:modified>
</cp:coreProperties>
</file>