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6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/>
          <p:cNvPicPr>
            <a:picLocks noChangeAspect="1" noChangeArrowheads="1"/>
          </p:cNvPicPr>
          <p:nvPr/>
        </p:nvPicPr>
        <p:blipFill>
          <a:blip r:embed="rId2"/>
          <a:srcRect l="10918" t="-1141" r="6300" b="4062"/>
          <a:stretch>
            <a:fillRect/>
          </a:stretch>
        </p:blipFill>
        <p:spPr bwMode="auto">
          <a:xfrm>
            <a:off x="152400" y="76200"/>
            <a:ext cx="6161088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1" descr="C:\Users\Administrator\Desktop\未标题-1.png"/>
          <p:cNvPicPr>
            <a:picLocks noChangeAspect="1" noChangeArrowheads="1"/>
          </p:cNvPicPr>
          <p:nvPr/>
        </p:nvPicPr>
        <p:blipFill>
          <a:blip r:embed="rId3"/>
          <a:srcRect l="19527" t="2760" b="13161"/>
          <a:stretch>
            <a:fillRect/>
          </a:stretch>
        </p:blipFill>
        <p:spPr bwMode="auto">
          <a:xfrm>
            <a:off x="33338" y="66675"/>
            <a:ext cx="8931275" cy="667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5" descr="C:\Users\Administrator\Desktop\膳魔师 中英文LOGO- Genurand070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81000"/>
            <a:ext cx="11398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7" descr="C:\Users\Administrator\Desktop\NUTRITION BLEND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200025"/>
            <a:ext cx="4724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4"/>
          <p:cNvPicPr>
            <a:picLocks noChangeAspect="1" noChangeArrowheads="1"/>
          </p:cNvPicPr>
          <p:nvPr/>
        </p:nvPicPr>
        <p:blipFill>
          <a:blip r:embed="rId6"/>
          <a:srcRect l="19116" t="25000" r="46475" b="41667"/>
          <a:stretch>
            <a:fillRect/>
          </a:stretch>
        </p:blipFill>
        <p:spPr bwMode="auto">
          <a:xfrm>
            <a:off x="742950" y="4038600"/>
            <a:ext cx="857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5"/>
          <p:cNvPicPr>
            <a:picLocks noChangeAspect="1" noChangeArrowheads="1"/>
          </p:cNvPicPr>
          <p:nvPr/>
        </p:nvPicPr>
        <p:blipFill>
          <a:blip r:embed="rId7"/>
          <a:srcRect l="28571" t="32935" r="36264" b="38322"/>
          <a:stretch>
            <a:fillRect/>
          </a:stretch>
        </p:blipFill>
        <p:spPr bwMode="auto">
          <a:xfrm>
            <a:off x="685800" y="5105400"/>
            <a:ext cx="101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矩形 3"/>
          <p:cNvSpPr>
            <a:spLocks noChangeArrowheads="1"/>
          </p:cNvSpPr>
          <p:nvPr/>
        </p:nvSpPr>
        <p:spPr bwMode="auto">
          <a:xfrm>
            <a:off x="6784975" y="1069975"/>
            <a:ext cx="2287588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zh-CN" altLang="en-US" sz="1400" b="1">
                <a:latin typeface="微软雅黑" pitchFamily="34" charset="-122"/>
                <a:ea typeface="微软雅黑" pitchFamily="34" charset="-122"/>
              </a:rPr>
              <a:t>破壁料理机</a:t>
            </a:r>
            <a:endParaRPr lang="en-US" altLang="zh-CN" sz="14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EHA-2422A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市场参考价：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 2980.00  </a:t>
            </a:r>
          </a:p>
          <a:p>
            <a:r>
              <a:rPr lang="zh-CN" altLang="en-US" sz="1200" b="1"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200" b="1">
                <a:latin typeface="微软雅黑" pitchFamily="34" charset="-122"/>
                <a:ea typeface="微软雅黑" pitchFamily="34" charset="-122"/>
              </a:rPr>
              <a:t>1660.00</a:t>
            </a:r>
          </a:p>
          <a:p>
            <a:pPr>
              <a:buFontTx/>
              <a:buNone/>
            </a:pP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额定电压：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220V~50Hz 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额定功率：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2200W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料理杯容量：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2L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净重：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5.8KG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毛重：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7.1KG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装箱数：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sz="1100" b="1">
                <a:latin typeface="微软雅黑" pitchFamily="34" charset="-122"/>
                <a:ea typeface="微软雅黑" pitchFamily="34" charset="-122"/>
              </a:rPr>
              <a:t>台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包装尺寸：</a:t>
            </a:r>
            <a:r>
              <a:rPr lang="zh-CN" altLang="zh-CN" sz="1100" b="1">
                <a:latin typeface="微软雅黑" pitchFamily="34" charset="-122"/>
                <a:ea typeface="微软雅黑" pitchFamily="34" charset="-122"/>
              </a:rPr>
              <a:t>432×297×340mm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包装方式：彩箱</a:t>
            </a:r>
          </a:p>
          <a:p>
            <a:pPr>
              <a:buFontTx/>
              <a:buNone/>
            </a:pPr>
            <a:r>
              <a:rPr lang="zh-CN" sz="1100" b="1">
                <a:latin typeface="微软雅黑" pitchFamily="34" charset="-122"/>
                <a:ea typeface="微软雅黑" pitchFamily="34" charset="-122"/>
              </a:rPr>
              <a:t>操作方式：机械式</a:t>
            </a: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1100" b="1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1. 恒定高转速， 30000转/分钟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2. 六叶立体式刀片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3.杯身微动开关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4. 内壁扰流筋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5. 防过热底部散热孔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6. 304不锈钢刀片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7.8段式机械开关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8.点动式瞬时开关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9.防溢漏硅胶顶盖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10.超大容积量杯（2L）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11.防滑搅拌棒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12.安全投料盖/散热透气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13.减震降噪底座垫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14.安全保护总开关</a:t>
            </a:r>
          </a:p>
          <a:p>
            <a:pPr>
              <a:buFont typeface="+mj-lt"/>
              <a:buNone/>
            </a:pPr>
            <a:r>
              <a:rPr lang="en-US" altLang="zh-CN" sz="1100" b="1">
                <a:latin typeface="微软雅黑" pitchFamily="34" charset="-122"/>
                <a:ea typeface="微软雅黑" pitchFamily="34" charset="-122"/>
              </a:rPr>
              <a:t>15.快速清洁设计</a:t>
            </a:r>
            <a:endParaRPr lang="en-US" altLang="zh-CN" sz="10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0584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118</Words>
  <Application>Microsoft Office PowerPoint</Application>
  <PresentationFormat>全屏显示(4:3)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895</cp:revision>
  <dcterms:created xsi:type="dcterms:W3CDTF">2016-12-01T07:26:00Z</dcterms:created>
  <dcterms:modified xsi:type="dcterms:W3CDTF">2018-02-11T03:35:55Z</dcterms:modified>
</cp:coreProperties>
</file>