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44463" y="107950"/>
            <a:ext cx="6019800" cy="6629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2772" name="图片 9" descr="未标题-1-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3786188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C:\Users\Administrator\Desktop\EHA-2101A----.png"/>
          <p:cNvPicPr>
            <a:picLocks noChangeAspect="1" noChangeArrowheads="1"/>
          </p:cNvPicPr>
          <p:nvPr/>
        </p:nvPicPr>
        <p:blipFill>
          <a:blip r:embed="rId4"/>
          <a:srcRect b="7605"/>
          <a:stretch>
            <a:fillRect/>
          </a:stretch>
        </p:blipFill>
        <p:spPr bwMode="auto">
          <a:xfrm>
            <a:off x="0" y="1143000"/>
            <a:ext cx="6740525" cy="56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矩形 2"/>
          <p:cNvSpPr>
            <a:spLocks noChangeArrowheads="1"/>
          </p:cNvSpPr>
          <p:nvPr/>
        </p:nvSpPr>
        <p:spPr bwMode="auto">
          <a:xfrm>
            <a:off x="6626225" y="1447800"/>
            <a:ext cx="2363788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低速慢磨原汁机 </a:t>
            </a:r>
          </a:p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EHA-2101A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1780.00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930.00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额定电压：220V~50Hz 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额定功率：150W 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最低工作转速：32转／分钟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净重：3.6KG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毛重：4.2KG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装箱数：2台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包装尺寸：509×209×322 mm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操作方式：旋钮式</a:t>
            </a: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低速挤压技术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创新刀网一体螺旋推进器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独特旋转刷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低噪音运行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触控式分离保护开关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侧旋式分离保护开关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超长送料口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环状动态指示灯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反向防卡顿设计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10.20min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工作时长</a:t>
            </a:r>
          </a:p>
        </p:txBody>
      </p:sp>
    </p:spTree>
    <p:extLst>
      <p:ext uri="{BB962C8B-B14F-4D97-AF65-F5344CB8AC3E}">
        <p14:creationId xmlns:p14="http://schemas.microsoft.com/office/powerpoint/2010/main" val="39524272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135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896</cp:revision>
  <dcterms:created xsi:type="dcterms:W3CDTF">2016-12-01T07:26:00Z</dcterms:created>
  <dcterms:modified xsi:type="dcterms:W3CDTF">2018-02-11T03:36:15Z</dcterms:modified>
</cp:coreProperties>
</file>