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6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2"/>
          <p:cNvSpPr>
            <a:spLocks noChangeArrowheads="1"/>
          </p:cNvSpPr>
          <p:nvPr/>
        </p:nvSpPr>
        <p:spPr bwMode="auto">
          <a:xfrm>
            <a:off x="6702425" y="1447800"/>
            <a:ext cx="2006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多功能大口径原汁机</a:t>
            </a:r>
          </a:p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EHA-2103A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2980.00   </a:t>
            </a:r>
          </a:p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1760.00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额定电压：220V~50Hz 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额定功率：250W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额定转速：40转/分钟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净重：7.8KG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毛重：9.6KG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装箱数：1台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包装尺寸：369×295×340mm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操作方式：旋钮式</a:t>
            </a: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低速挤压技术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2. 80mm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大口径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组合式进料口径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进料安全锁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多段式螺旋推进器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独特旋转刷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7.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低噪音运行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环状动态指示灯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反向防卡顿设计</a:t>
            </a:r>
            <a:endParaRPr lang="zh-CN" sz="10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795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9"/>
          <p:cNvPicPr>
            <a:picLocks noChangeAspect="1" noChangeArrowheads="1"/>
          </p:cNvPicPr>
          <p:nvPr/>
        </p:nvPicPr>
        <p:blipFill>
          <a:blip r:embed="rId3"/>
          <a:srcRect l="6830" t="1205" r="3249"/>
          <a:stretch>
            <a:fillRect/>
          </a:stretch>
        </p:blipFill>
        <p:spPr bwMode="auto">
          <a:xfrm>
            <a:off x="152400" y="144463"/>
            <a:ext cx="6019800" cy="659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图片 9" descr="未标题-1-0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76200"/>
            <a:ext cx="3786188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58447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5008</TotalTime>
  <Words>118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897</cp:revision>
  <dcterms:created xsi:type="dcterms:W3CDTF">2016-12-01T07:26:00Z</dcterms:created>
  <dcterms:modified xsi:type="dcterms:W3CDTF">2018-02-11T03:36:27Z</dcterms:modified>
</cp:coreProperties>
</file>