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9050" y="1270"/>
            <a:ext cx="5463540" cy="684466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pic>
        <p:nvPicPr>
          <p:cNvPr id="4" name="图片 3" descr="4W4A150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85485" y="4544060"/>
            <a:ext cx="2221865" cy="2301875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78608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LF-A059 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玻璃办公杯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98.00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4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400" b="1" dirty="0" smtClean="0">
                <a:latin typeface="微软雅黑" panose="020B0503020204020204" charset="-122"/>
                <a:ea typeface="微软雅黑" panose="020B0503020204020204" charset="-122"/>
              </a:rPr>
              <a:t> 30.00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400mL      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材质：高硼硅玻璃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硅胶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+304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不锈钢镜面杯盖，时尚美观。                  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不锈钢茶漏，健康实用。                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高硼硅耐热玻璃杯身，耐高温，实用更安心。</a:t>
            </a:r>
          </a:p>
        </p:txBody>
      </p:sp>
    </p:spTree>
    <p:extLst>
      <p:ext uri="{BB962C8B-B14F-4D97-AF65-F5344CB8AC3E}">
        <p14:creationId xmlns:p14="http://schemas.microsoft.com/office/powerpoint/2010/main" val="167354678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73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505</cp:revision>
  <dcterms:created xsi:type="dcterms:W3CDTF">2016-12-01T07:26:00Z</dcterms:created>
  <dcterms:modified xsi:type="dcterms:W3CDTF">2018-02-09T07:55:55Z</dcterms:modified>
</cp:coreProperties>
</file>