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4W4A1974.JPG"/>
          <p:cNvPicPr>
            <a:picLocks noChangeAspect="1"/>
          </p:cNvPicPr>
          <p:nvPr/>
        </p:nvPicPr>
        <p:blipFill>
          <a:blip r:embed="rId3" cstate="print"/>
          <a:srcRect l="47224" r="716" b="2041"/>
          <a:stretch>
            <a:fillRect/>
          </a:stretch>
        </p:blipFill>
        <p:spPr>
          <a:xfrm>
            <a:off x="-1" y="0"/>
            <a:ext cx="5469459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6"/>
          <p:cNvGrpSpPr/>
          <p:nvPr/>
        </p:nvGrpSpPr>
        <p:grpSpPr>
          <a:xfrm>
            <a:off x="285720" y="142852"/>
            <a:ext cx="3571900" cy="477054"/>
            <a:chOff x="285719" y="285728"/>
            <a:chExt cx="4786347" cy="477054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285720" y="285728"/>
              <a:ext cx="4786346" cy="477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Zwilling Artis </a:t>
              </a:r>
              <a:r>
                <a:rPr lang="zh-CN" altLang="en-US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系列</a:t>
              </a:r>
              <a:endParaRPr lang="zh-CN" altLang="en-US" sz="25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flipH="1">
              <a:off x="285719" y="381379"/>
              <a:ext cx="45719" cy="28575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2022685"/>
            <a:ext cx="3357586" cy="44781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ZW-AS2573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Zwilling Artis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煎铲组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24cm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1428.00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405.00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锅具货号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66480-240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套装内容    ：煎锅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小号硅胶铲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内直径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内高度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3.9±0.2cm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外高度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4.4±0.2cm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超强铸铝工艺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使得热分布均匀，储热能力强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加固陶瓷底层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卓越的保护层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钛金不粘中间层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增强抗刮擦性能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密封表层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确保持久使用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锅身厚度：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4.0mm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基材：铝合金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3003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不粘镀层：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DURASLIDE Ultra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镀层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锅身产地：意大利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适用炉具：电陶炉、燃气灶等（电磁炉除外）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26415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43576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007-008 双立人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868" y="6286520"/>
            <a:ext cx="1648094" cy="377389"/>
          </a:xfrm>
          <a:prstGeom prst="rect">
            <a:avLst/>
          </a:prstGeom>
        </p:spPr>
      </p:pic>
      <p:pic>
        <p:nvPicPr>
          <p:cNvPr id="30" name="图片 29" descr="007-008 双立人-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4859348"/>
            <a:ext cx="828245" cy="672949"/>
          </a:xfrm>
          <a:prstGeom prst="rect">
            <a:avLst/>
          </a:prstGeom>
        </p:spPr>
      </p:pic>
      <p:pic>
        <p:nvPicPr>
          <p:cNvPr id="31" name="图片 30" descr="007-008 双立人-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5500702"/>
            <a:ext cx="1865763" cy="597209"/>
          </a:xfrm>
          <a:prstGeom prst="rect">
            <a:avLst/>
          </a:prstGeom>
        </p:spPr>
      </p:pic>
      <p:pic>
        <p:nvPicPr>
          <p:cNvPr id="14" name="图片 13" descr="ZW-AS257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5008" y="106754"/>
            <a:ext cx="2732620" cy="22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85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144</Words>
  <Application>Microsoft Office PowerPoint</Application>
  <PresentationFormat>全屏显示(4:3)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900</cp:revision>
  <dcterms:created xsi:type="dcterms:W3CDTF">2016-12-01T07:26:00Z</dcterms:created>
  <dcterms:modified xsi:type="dcterms:W3CDTF">2018-02-11T03:41:03Z</dcterms:modified>
</cp:coreProperties>
</file>