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CE83BB4-1E33-4411-90C8-91E6A3AA5CC1}" type="slidenum">
              <a:rPr lang="zh-CN" altLang="en-US" sz="1200" b="0"/>
              <a:t>1</a:t>
            </a:fld>
            <a:endParaRPr lang="zh-CN" altLang="en-US" sz="1200" b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ZW-AS107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214290"/>
            <a:ext cx="2479919" cy="1928826"/>
          </a:xfrm>
          <a:prstGeom prst="rect">
            <a:avLst/>
          </a:prstGeom>
        </p:spPr>
      </p:pic>
      <p:pic>
        <p:nvPicPr>
          <p:cNvPr id="20" name="图片 19" descr="Zwilling Artis-2.jpg"/>
          <p:cNvPicPr>
            <a:picLocks noChangeAspect="1"/>
          </p:cNvPicPr>
          <p:nvPr/>
        </p:nvPicPr>
        <p:blipFill>
          <a:blip r:embed="rId4" cstate="print"/>
          <a:srcRect l="18460" t="3125" r="11335" b="23034"/>
          <a:stretch>
            <a:fillRect/>
          </a:stretch>
        </p:blipFill>
        <p:spPr>
          <a:xfrm>
            <a:off x="-1" y="0"/>
            <a:ext cx="5429257" cy="6858000"/>
          </a:xfrm>
          <a:prstGeom prst="rect">
            <a:avLst/>
          </a:prstGeom>
        </p:spPr>
      </p:pic>
      <p:pic>
        <p:nvPicPr>
          <p:cNvPr id="11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142852"/>
            <a:ext cx="499294" cy="66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6"/>
          <p:cNvGrpSpPr/>
          <p:nvPr/>
        </p:nvGrpSpPr>
        <p:grpSpPr>
          <a:xfrm>
            <a:off x="285720" y="142852"/>
            <a:ext cx="3571900" cy="477054"/>
            <a:chOff x="285719" y="285728"/>
            <a:chExt cx="4786347" cy="477054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285720" y="285728"/>
              <a:ext cx="4786346" cy="4770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Zwilling Artis </a:t>
              </a:r>
              <a:r>
                <a:rPr lang="zh-CN" altLang="en-US" sz="2500" dirty="0" smtClean="0"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49" charset="-122"/>
                </a:rPr>
                <a:t>系列</a:t>
              </a:r>
              <a:endParaRPr lang="zh-CN" altLang="en-US" sz="25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 flipH="1">
              <a:off x="285719" y="381379"/>
              <a:ext cx="45719" cy="285752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5643570" y="2022685"/>
            <a:ext cx="3357586" cy="44781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ZW-AS1073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Zwilling Artis </a:t>
            </a:r>
            <a:r>
              <a:rPr lang="zh-CN" altLang="en-US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煎锅套装 </a:t>
            </a:r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24cm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市场参考价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1688.00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批发价 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438.00</a:t>
            </a:r>
          </a:p>
          <a:p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锅具货号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66480-240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套装内容   ：炒锅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玻璃锅盖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小号硅胶铲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内直径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24cm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内高度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3.9±0.2cm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外高度    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4.4±0.2cm</a:t>
            </a:r>
          </a:p>
          <a:p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装箱明细   ：</a:t>
            </a:r>
            <a:r>
              <a:rPr lang="en-US" altLang="zh-CN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4pcs/</a:t>
            </a:r>
            <a:r>
              <a:rPr lang="zh-CN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1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产品特点：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超强铸铝工艺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使得热分布均匀，储热能力强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加固陶瓷底层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卓越的保护层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钛金不粘中间层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增强抗刮擦性能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密封表层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确保持久使用</a:t>
            </a:r>
            <a:endParaRPr lang="en-US" altLang="zh-CN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锅身厚度：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4.0mm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基材：铝合金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3003</a:t>
            </a:r>
          </a:p>
          <a:p>
            <a:pPr>
              <a:lnSpc>
                <a:spcPct val="120000"/>
              </a:lnSpc>
            </a:pP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不粘镀层：</a:t>
            </a:r>
            <a:r>
              <a:rPr lang="en-US" altLang="zh-CN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DURASLIDE Ultra</a:t>
            </a: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镀层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锅身产地：意大利</a:t>
            </a:r>
          </a:p>
          <a:p>
            <a:pPr>
              <a:lnSpc>
                <a:spcPct val="120000"/>
              </a:lnSpc>
            </a:pPr>
            <a:r>
              <a:rPr lang="zh-CN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■  适用炉具：电陶炉、燃气灶等（电磁炉除外）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黑体" panose="020106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15008" y="4357694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 descr="007-008 双立人-0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868" y="6286520"/>
            <a:ext cx="1648094" cy="377389"/>
          </a:xfrm>
          <a:prstGeom prst="rect">
            <a:avLst/>
          </a:prstGeom>
        </p:spPr>
      </p:pic>
      <p:pic>
        <p:nvPicPr>
          <p:cNvPr id="30" name="图片 29" descr="007-008 双立人-0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4859348"/>
            <a:ext cx="828245" cy="672949"/>
          </a:xfrm>
          <a:prstGeom prst="rect">
            <a:avLst/>
          </a:prstGeom>
        </p:spPr>
      </p:pic>
      <p:pic>
        <p:nvPicPr>
          <p:cNvPr id="31" name="图片 30" descr="007-008 双立人-0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57554" y="5500702"/>
            <a:ext cx="1865763" cy="597209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5715008" y="2644312"/>
            <a:ext cx="2857520" cy="1588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271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5013</TotalTime>
  <Words>146</Words>
  <Application>Microsoft Office PowerPoint</Application>
  <PresentationFormat>全屏显示(4:3)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902</cp:revision>
  <dcterms:created xsi:type="dcterms:W3CDTF">2016-12-01T07:26:00Z</dcterms:created>
  <dcterms:modified xsi:type="dcterms:W3CDTF">2018-02-11T03:41:21Z</dcterms:modified>
</cp:coreProperties>
</file>