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7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CE83BB4-1E33-4411-90C8-91E6A3AA5CC1}" type="slidenum">
              <a:rPr lang="zh-CN" altLang="en-US" sz="1200" b="0"/>
              <a:t>1</a:t>
            </a:fld>
            <a:endParaRPr lang="zh-CN" altLang="en-US" sz="120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40503-000-982.jpg"/>
          <p:cNvPicPr>
            <a:picLocks noChangeAspect="1"/>
          </p:cNvPicPr>
          <p:nvPr/>
        </p:nvPicPr>
        <p:blipFill>
          <a:blip r:embed="rId3" cstate="print"/>
          <a:srcRect l="6930" t="2083" r="8935" b="2083"/>
          <a:stretch>
            <a:fillRect/>
          </a:stretch>
        </p:blipFill>
        <p:spPr>
          <a:xfrm>
            <a:off x="0" y="0"/>
            <a:ext cx="5429256" cy="6858000"/>
          </a:xfrm>
          <a:prstGeom prst="rect">
            <a:avLst/>
          </a:prstGeom>
        </p:spPr>
      </p:pic>
      <p:pic>
        <p:nvPicPr>
          <p:cNvPr id="11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52" y="142852"/>
            <a:ext cx="499294" cy="66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5643570" y="857232"/>
            <a:ext cx="3357586" cy="23391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40503-000-982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Fontignac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芳庭压力锅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1688.00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528.00</a:t>
            </a:r>
          </a:p>
          <a:p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容量   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6L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   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304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不锈钢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锅底直径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产品特点：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715008" y="1478859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15008" y="2835051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 descr="037-038 双立人-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928671"/>
            <a:ext cx="3000396" cy="756622"/>
          </a:xfrm>
          <a:prstGeom prst="rect">
            <a:avLst/>
          </a:prstGeom>
        </p:spPr>
      </p:pic>
      <p:pic>
        <p:nvPicPr>
          <p:cNvPr id="23" name="图片 22" descr="037-038 双立人-0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720" y="214290"/>
            <a:ext cx="1603116" cy="579072"/>
          </a:xfrm>
          <a:prstGeom prst="rect">
            <a:avLst/>
          </a:prstGeom>
        </p:spPr>
      </p:pic>
      <p:pic>
        <p:nvPicPr>
          <p:cNvPr id="24" name="图片 23" descr="037-038 双立人-0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1997" y="3120803"/>
            <a:ext cx="653472" cy="2665651"/>
          </a:xfrm>
          <a:prstGeom prst="rect">
            <a:avLst/>
          </a:prstGeom>
        </p:spPr>
      </p:pic>
      <p:sp>
        <p:nvSpPr>
          <p:cNvPr id="25" name="矩形 11"/>
          <p:cNvSpPr>
            <a:spLocks noChangeArrowheads="1"/>
          </p:cNvSpPr>
          <p:nvPr/>
        </p:nvSpPr>
        <p:spPr bwMode="auto">
          <a:xfrm>
            <a:off x="6143636" y="3143248"/>
            <a:ext cx="2643206" cy="2800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全新的锅盖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——360°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单手开合设计 操作更简单</a:t>
            </a:r>
          </a:p>
          <a:p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转动锅盖顶部的开合旋钮，即可</a:t>
            </a:r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360°</a:t>
            </a:r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轻松开合压力锅，</a:t>
            </a:r>
            <a:endParaRPr lang="en-US" altLang="zh-CN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</a:t>
            </a:r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一改传统压力锅的单柄合扣设计，使用更便捷。</a:t>
            </a:r>
            <a:endParaRPr lang="en-US" altLang="zh-CN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全新的双耳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——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双耳设计 端放更方便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左右两侧双耳手柄，方便压力锅的拿取和移动，更稳</a:t>
            </a:r>
            <a:endParaRPr lang="en-US" altLang="zh-CN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</a:t>
            </a:r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定、安全</a:t>
            </a:r>
            <a:endParaRPr lang="en-US" altLang="zh-CN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endParaRPr lang="en-US" altLang="zh-CN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压力指示柱，精准烹饪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若设定</a:t>
            </a:r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1</a:t>
            </a:r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档压力烹饪，出现一条黄线时提醒关小火；</a:t>
            </a:r>
          </a:p>
          <a:p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若设定</a:t>
            </a:r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2</a:t>
            </a:r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档压力烹饪，出现第二条黄线时提醒关小火</a:t>
            </a:r>
            <a:endParaRPr lang="en-US" altLang="zh-CN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endParaRPr lang="zh-CN" altLang="en-US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三档压力可调，满足多种食材烹饪需求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快速泄压档压力：可用于高压烹饪食物后快速泄压</a:t>
            </a:r>
          </a:p>
          <a:p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1</a:t>
            </a:r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档压力：</a:t>
            </a:r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50KPA  </a:t>
            </a:r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适合煮米饭、米粥、蔬菜类食物</a:t>
            </a:r>
          </a:p>
          <a:p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2</a:t>
            </a:r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档压力：</a:t>
            </a:r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80KPA  </a:t>
            </a:r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适合煮米饭、米粥、蔬菜类食物</a:t>
            </a:r>
            <a:endParaRPr lang="en-US" altLang="zh-CN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endParaRPr lang="zh-CN" altLang="en-US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三层复合底，导热均匀，适用于多种热源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芳庭压力锅锅底采用三层复合底（最外部食品级不锈</a:t>
            </a:r>
            <a:endParaRPr lang="en-US" altLang="zh-CN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</a:t>
            </a:r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钢、中间铝、锅内层食品级不锈钢），导热均匀，强</a:t>
            </a:r>
            <a:endParaRPr lang="en-US" altLang="zh-CN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en-US" altLang="zh-CN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   </a:t>
            </a:r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度高，可适用于多种热源。</a:t>
            </a:r>
            <a:endParaRPr lang="en-US" altLang="zh-CN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endParaRPr lang="en-US" altLang="zh-CN" sz="8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6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重安全防护，安全无忧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pic>
        <p:nvPicPr>
          <p:cNvPr id="26" name="图片 25" descr="037-038 双立人-0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5074" y="5852904"/>
            <a:ext cx="2500330" cy="5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404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</TotalTime>
  <Words>279</Words>
  <Application>Microsoft Office PowerPoint</Application>
  <PresentationFormat>全屏显示(4:3)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904</cp:revision>
  <dcterms:created xsi:type="dcterms:W3CDTF">2016-12-01T07:26:00Z</dcterms:created>
  <dcterms:modified xsi:type="dcterms:W3CDTF">2018-02-11T03:41:50Z</dcterms:modified>
</cp:coreProperties>
</file>