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封面</a:t>
            </a: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E83BB4-1E33-4411-90C8-91E6A3AA5CC1}" type="slidenum">
              <a:rPr lang="zh-CN" altLang="en-US" sz="1200" b="0"/>
              <a:t>1</a:t>
            </a:fld>
            <a:endParaRPr lang="zh-CN" altLang="en-US" sz="12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39500-143G.jpg"/>
          <p:cNvPicPr>
            <a:picLocks noChangeAspect="1"/>
          </p:cNvPicPr>
          <p:nvPr/>
        </p:nvPicPr>
        <p:blipFill>
          <a:blip r:embed="rId3" cstate="print"/>
          <a:srcRect l="19414" t="26468" r="3587" b="3125"/>
          <a:stretch>
            <a:fillRect/>
          </a:stretch>
        </p:blipFill>
        <p:spPr>
          <a:xfrm>
            <a:off x="0" y="0"/>
            <a:ext cx="5429256" cy="6858000"/>
          </a:xfrm>
          <a:prstGeom prst="rect">
            <a:avLst/>
          </a:prstGeom>
        </p:spPr>
      </p:pic>
      <p:pic>
        <p:nvPicPr>
          <p:cNvPr id="11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142852"/>
            <a:ext cx="499294" cy="66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5643570" y="2022685"/>
            <a:ext cx="3357586" cy="3701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39500-143G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双立人真空儿童杯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698.00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98.00</a:t>
            </a:r>
          </a:p>
          <a:p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容量   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380mL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           ：优质不锈钢</a:t>
            </a:r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■卡通图案，活泼可爱</a:t>
            </a: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■背带设计，携带方便</a:t>
            </a: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■冷热饮可保存</a:t>
            </a: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■内表面经过电解处理，去除表面氧化，平滑光亮，</a:t>
            </a:r>
            <a:endParaRPr lang="en-US" altLang="zh-CN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干净卫生</a:t>
            </a:r>
          </a:p>
          <a:p>
            <a:pPr>
              <a:lnSpc>
                <a:spcPct val="15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■杯身选用优质不锈钢，双层结构，保温更持久，坚</a:t>
            </a:r>
            <a:endParaRPr lang="en-US" altLang="zh-CN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固耐用，不锈钢为奥氏不锈钢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15008" y="2644312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5008" y="3714752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954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81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905</cp:revision>
  <dcterms:created xsi:type="dcterms:W3CDTF">2016-12-01T07:26:00Z</dcterms:created>
  <dcterms:modified xsi:type="dcterms:W3CDTF">2018-02-11T03:42:03Z</dcterms:modified>
</cp:coreProperties>
</file>