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CE83BB4-1E33-4411-90C8-91E6A3AA5CC1}" type="slidenum">
              <a:rPr lang="zh-CN" altLang="en-US" sz="1200" b="0"/>
              <a:t>1</a:t>
            </a:fld>
            <a:endParaRPr lang="zh-CN" altLang="en-US" sz="12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修容组场景1.jpg"/>
          <p:cNvPicPr>
            <a:picLocks noChangeAspect="1"/>
          </p:cNvPicPr>
          <p:nvPr/>
        </p:nvPicPr>
        <p:blipFill>
          <a:blip r:embed="rId3" cstate="print"/>
          <a:srcRect t="25000" r="36914" b="21875"/>
          <a:stretch>
            <a:fillRect/>
          </a:stretch>
        </p:blipFill>
        <p:spPr>
          <a:xfrm>
            <a:off x="-1" y="0"/>
            <a:ext cx="5429257" cy="6858000"/>
          </a:xfrm>
          <a:prstGeom prst="rect">
            <a:avLst/>
          </a:prstGeom>
        </p:spPr>
      </p:pic>
      <p:pic>
        <p:nvPicPr>
          <p:cNvPr id="11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142852"/>
            <a:ext cx="499294" cy="66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5643570" y="1785926"/>
            <a:ext cx="3143272" cy="4632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ZW-N810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ZWILLING Classic Inox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指甲钳（附带指甲锉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)-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黑色</a:t>
            </a:r>
            <a:endParaRPr lang="en-US" altLang="zh-CN" sz="14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198.00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52.00</a:t>
            </a:r>
          </a:p>
          <a:p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货号   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42504-004-0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200pcs/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           ：刃口以及指甲锉为不锈钢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指甲钳身为塑料</a:t>
            </a:r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材质：刃口以及指甲锉为不锈钢，指甲钳身为塑料</a:t>
            </a:r>
          </a:p>
          <a:p>
            <a:pPr>
              <a:lnSpc>
                <a:spcPct val="15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刃口锋利并可旋转，方便不同角度的剪切。</a:t>
            </a:r>
          </a:p>
          <a:p>
            <a:pPr>
              <a:lnSpc>
                <a:spcPct val="15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普通指甲钳刃口平直，剪切指甲时给甲面造成很大压力，并且可能扯断指甲造成指甲横断面破损毛躁。</a:t>
            </a:r>
          </a:p>
          <a:p>
            <a:pPr>
              <a:lnSpc>
                <a:spcPct val="15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全球首创的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弧形刃口专利技术，按照人体工程科学设计，相对平直的普通刃口更贴合指甲形状，轻松修剪指甲，使指甲光洁亮丽，细节完美出众。</a:t>
            </a:r>
          </a:p>
          <a:p>
            <a:pPr>
              <a:lnSpc>
                <a:spcPct val="15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附带指甲锉，可以随时取下打理指甲。</a:t>
            </a:r>
          </a:p>
          <a:p>
            <a:pPr>
              <a:lnSpc>
                <a:spcPct val="15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外观时尚，白色清爽简洁，黑色经典隽永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715008" y="2619149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15008" y="3978059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 descr="ZW-N9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256" y="500042"/>
            <a:ext cx="2788545" cy="14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304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</TotalTime>
  <Words>173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906</cp:revision>
  <dcterms:created xsi:type="dcterms:W3CDTF">2016-12-01T07:26:00Z</dcterms:created>
  <dcterms:modified xsi:type="dcterms:W3CDTF">2018-02-11T03:42:14Z</dcterms:modified>
</cp:coreProperties>
</file>