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42440002.jpg"/>
          <p:cNvPicPr>
            <a:picLocks noChangeAspect="1" noChangeArrowheads="1"/>
          </p:cNvPicPr>
          <p:nvPr/>
        </p:nvPicPr>
        <p:blipFill>
          <a:blip r:embed="rId2" cstate="print"/>
          <a:srcRect l="57566"/>
          <a:stretch>
            <a:fillRect/>
          </a:stretch>
        </p:blipFill>
        <p:spPr bwMode="auto">
          <a:xfrm>
            <a:off x="539552" y="836712"/>
            <a:ext cx="4119318" cy="3600400"/>
          </a:xfrm>
          <a:prstGeom prst="rect">
            <a:avLst/>
          </a:prstGeom>
          <a:noFill/>
        </p:spPr>
      </p:pic>
      <p:pic>
        <p:nvPicPr>
          <p:cNvPr id="3" name="Picture 2" descr="C:\Users\Administrator\Desktop\42440002.jpg"/>
          <p:cNvPicPr>
            <a:picLocks noChangeAspect="1" noChangeArrowheads="1"/>
          </p:cNvPicPr>
          <p:nvPr/>
        </p:nvPicPr>
        <p:blipFill>
          <a:blip r:embed="rId3" cstate="print"/>
          <a:srcRect l="-1779" r="41692"/>
          <a:stretch>
            <a:fillRect/>
          </a:stretch>
        </p:blipFill>
        <p:spPr bwMode="auto">
          <a:xfrm>
            <a:off x="650697" y="5072074"/>
            <a:ext cx="2628800" cy="1622716"/>
          </a:xfrm>
          <a:prstGeom prst="rect">
            <a:avLst/>
          </a:prstGeom>
          <a:noFill/>
        </p:spPr>
      </p:pic>
      <p:sp>
        <p:nvSpPr>
          <p:cNvPr id="4" name="矩形 11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5572132" y="1285860"/>
            <a:ext cx="2547492" cy="42165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ZW-N811 </a:t>
            </a:r>
            <a:endParaRPr lang="en-US" sz="20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Twin S 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指甲钳</a:t>
            </a: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399.00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150.00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42440-002-0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200pcs/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    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材质：不锈钢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内含：指甲钳、皮套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曾获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设计大奖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安全新颖的开启设计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高科技的锋利刃口，防止甲屑飞出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便于随身携带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13"/>
          <p:cNvCxnSpPr>
            <a:cxnSpLocks noChangeShapeType="1"/>
          </p:cNvCxnSpPr>
          <p:nvPr/>
        </p:nvCxnSpPr>
        <p:spPr bwMode="auto">
          <a:xfrm rot="10800000">
            <a:off x="5429256" y="2857496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8217" y="5214950"/>
            <a:ext cx="53500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88346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62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907</cp:revision>
  <dcterms:created xsi:type="dcterms:W3CDTF">2016-12-01T07:26:00Z</dcterms:created>
  <dcterms:modified xsi:type="dcterms:W3CDTF">2018-02-11T03:42:29Z</dcterms:modified>
</cp:coreProperties>
</file>