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7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F-A02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35785" y="692785"/>
            <a:ext cx="2317115" cy="6145530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899766" y="1629081"/>
            <a:ext cx="1097280" cy="659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亦喝亦喷</a:t>
            </a:r>
          </a:p>
          <a:p>
            <a:r>
              <a:rPr lang="zh-CN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自由随心</a:t>
            </a:r>
          </a:p>
        </p:txBody>
      </p:sp>
      <p:sp>
        <p:nvSpPr>
          <p:cNvPr id="12" name="Shape 66"/>
          <p:cNvSpPr/>
          <p:nvPr/>
        </p:nvSpPr>
        <p:spPr>
          <a:xfrm>
            <a:off x="5507990" y="1058545"/>
            <a:ext cx="3624580" cy="5804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17" name="图片 16" descr="LF-B050 LF-A028 LF-B02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507990" y="4525010"/>
            <a:ext cx="3622675" cy="2332990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11" name="矩形 10"/>
          <p:cNvSpPr/>
          <p:nvPr/>
        </p:nvSpPr>
        <p:spPr>
          <a:xfrm>
            <a:off x="5857884" y="1357298"/>
            <a:ext cx="2786082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LF-A028 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典雅秘色 运动喷雾杯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市场参考价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78.00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批发价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 28.00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600mL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材质：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PC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40pcs/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>
              <a:defRPr/>
            </a:pP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既可喝水也可喷脸，一壶两用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杯盖按扣设计，可单手操作，方便使用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采用健康环保材质，提升喝水质感</a:t>
            </a:r>
          </a:p>
        </p:txBody>
      </p:sp>
    </p:spTree>
    <p:extLst>
      <p:ext uri="{BB962C8B-B14F-4D97-AF65-F5344CB8AC3E}">
        <p14:creationId xmlns:p14="http://schemas.microsoft.com/office/powerpoint/2010/main" val="403813446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4893</TotalTime>
  <Words>74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506</cp:revision>
  <dcterms:created xsi:type="dcterms:W3CDTF">2016-12-01T07:26:00Z</dcterms:created>
  <dcterms:modified xsi:type="dcterms:W3CDTF">2018-02-09T07:56:07Z</dcterms:modified>
</cp:coreProperties>
</file>