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5357813" y="0"/>
            <a:ext cx="3786187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Picture 6" descr="未命名的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5624780" y="1650861"/>
            <a:ext cx="2069797" cy="32932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ZW-C120</a:t>
            </a:r>
          </a:p>
          <a:p>
            <a:pPr>
              <a:defRPr/>
            </a:pP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</a:p>
          <a:p>
            <a:pPr>
              <a:defRPr/>
            </a:pPr>
            <a:r>
              <a:rPr lang="zh-CN" altLang="en-US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锅屉两件套  </a:t>
            </a:r>
            <a:r>
              <a:rPr lang="en-US" altLang="zh-CN" sz="1400" dirty="0" smtClean="0">
                <a:solidFill>
                  <a:schemeClr val="accent1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pPr>
              <a:defRPr/>
            </a:pPr>
            <a:endParaRPr lang="en-US" altLang="zh-CN" sz="1400" dirty="0" smtClean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2396.00 </a:t>
            </a:r>
          </a:p>
          <a:p>
            <a:pPr algn="just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660.00</a:t>
            </a: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 ：</a:t>
            </a:r>
            <a:r>
              <a:rPr lang="en-US" altLang="zh-CN" sz="1200" dirty="0" smtClean="0"/>
              <a:t> 66060-006-922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深烧锅容量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6L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 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138±2mm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       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144±2mm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蒸笼内高度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110±2mm</a:t>
            </a: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蒸笼外高度 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114±2mm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zh-CN" altLang="en-US" sz="1400" dirty="0">
              <a:solidFill>
                <a:schemeClr val="accent1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124744"/>
            <a:ext cx="4248472" cy="407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0648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13"/>
          <p:cNvCxnSpPr>
            <a:cxnSpLocks noChangeShapeType="1"/>
          </p:cNvCxnSpPr>
          <p:nvPr/>
        </p:nvCxnSpPr>
        <p:spPr bwMode="auto">
          <a:xfrm rot="10800000">
            <a:off x="5708650" y="3244850"/>
            <a:ext cx="3435350" cy="142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5123" name="Picture 3" descr="U:\设计\C-PSD集中营\双立人\2017.04\ZW-C120蒸笼.png"/>
          <p:cNvPicPr>
            <a:picLocks noChangeAspect="1" noChangeArrowheads="1"/>
          </p:cNvPicPr>
          <p:nvPr/>
        </p:nvPicPr>
        <p:blipFill>
          <a:blip r:embed="rId5" cstate="print"/>
          <a:srcRect t="27003" b="24992"/>
          <a:stretch>
            <a:fillRect/>
          </a:stretch>
        </p:blipFill>
        <p:spPr bwMode="auto">
          <a:xfrm>
            <a:off x="323528" y="5445224"/>
            <a:ext cx="1800200" cy="1296288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5458091"/>
            <a:ext cx="2497460" cy="121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4722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5014</TotalTime>
  <Words>44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908</cp:revision>
  <dcterms:created xsi:type="dcterms:W3CDTF">2016-12-01T07:26:00Z</dcterms:created>
  <dcterms:modified xsi:type="dcterms:W3CDTF">2018-02-11T03:42:40Z</dcterms:modified>
</cp:coreProperties>
</file>