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7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/>
          <p:cNvSpPr>
            <a:spLocks noChangeArrowheads="1"/>
          </p:cNvSpPr>
          <p:nvPr/>
        </p:nvSpPr>
        <p:spPr bwMode="auto">
          <a:xfrm>
            <a:off x="5357813" y="0"/>
            <a:ext cx="3786187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" name="Picture 6" descr="未命名的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276872"/>
            <a:ext cx="5076056" cy="265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13"/>
          <p:cNvCxnSpPr>
            <a:cxnSpLocks noChangeShapeType="1"/>
          </p:cNvCxnSpPr>
          <p:nvPr/>
        </p:nvCxnSpPr>
        <p:spPr bwMode="auto">
          <a:xfrm rot="10800000">
            <a:off x="5708650" y="3244850"/>
            <a:ext cx="3435350" cy="142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5517232"/>
            <a:ext cx="2498400" cy="122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8033" y="5763423"/>
            <a:ext cx="1619671" cy="76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5624780" y="1650861"/>
            <a:ext cx="2069797" cy="32316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ZW-C121</a:t>
            </a:r>
          </a:p>
          <a:p>
            <a:pPr>
              <a:defRPr/>
            </a:pPr>
            <a:r>
              <a:rPr lang="en-US" altLang="zh-CN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ZWILLING Passion </a:t>
            </a:r>
          </a:p>
          <a:p>
            <a:pPr>
              <a:defRPr/>
            </a:pP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锅屉两件套  </a:t>
            </a:r>
            <a:r>
              <a:rPr lang="en-US" altLang="zh-CN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28cm</a:t>
            </a:r>
          </a:p>
          <a:p>
            <a:pPr>
              <a:defRPr/>
            </a:pP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2686.00 </a:t>
            </a:r>
          </a:p>
          <a:p>
            <a:pPr algn="ju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710.00</a:t>
            </a: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 ：</a:t>
            </a:r>
            <a:r>
              <a:rPr lang="en-US" altLang="zh-CN" sz="1200" dirty="0" smtClean="0"/>
              <a:t> 66060-005-922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炒锅容量   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4.7L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      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80±2mm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      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86±2mm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蒸笼内高度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73±2mm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蒸笼外高度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76 ±2mm</a:t>
            </a: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zh-CN" altLang="en-US" sz="1400" dirty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88640"/>
            <a:ext cx="842963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19872" y="188640"/>
            <a:ext cx="8429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30258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5014</TotalTime>
  <Words>45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909</cp:revision>
  <dcterms:created xsi:type="dcterms:W3CDTF">2016-12-01T07:26:00Z</dcterms:created>
  <dcterms:modified xsi:type="dcterms:W3CDTF">2018-02-11T03:42:47Z</dcterms:modified>
</cp:coreProperties>
</file>