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2\C PSD集中营\产品原始照\2017.04\目录\双立人\中式炒锅\4W4A5814.JPG"/>
          <p:cNvPicPr>
            <a:picLocks noChangeAspect="1" noChangeArrowheads="1"/>
          </p:cNvPicPr>
          <p:nvPr/>
        </p:nvPicPr>
        <p:blipFill>
          <a:blip r:embed="rId2" cstate="print"/>
          <a:srcRect l="4050" t="23003" r="24252" b="19002"/>
          <a:stretch>
            <a:fillRect/>
          </a:stretch>
        </p:blipFill>
        <p:spPr bwMode="auto">
          <a:xfrm>
            <a:off x="0" y="0"/>
            <a:ext cx="5652120" cy="6858000"/>
          </a:xfrm>
          <a:prstGeom prst="rect">
            <a:avLst/>
          </a:prstGeom>
          <a:noFill/>
        </p:spPr>
      </p:pic>
      <p:pic>
        <p:nvPicPr>
          <p:cNvPr id="5" name="图片 36" descr="图示1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237312"/>
            <a:ext cx="150018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21"/>
          <p:cNvSpPr>
            <a:spLocks noChangeArrowheads="1"/>
          </p:cNvSpPr>
          <p:nvPr/>
        </p:nvSpPr>
        <p:spPr bwMode="auto">
          <a:xfrm>
            <a:off x="5724129" y="0"/>
            <a:ext cx="3419872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Picture 6" descr="未命名的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Users\Administrator\Desktop\013-014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680" y="72008"/>
            <a:ext cx="3338192" cy="1628800"/>
          </a:xfrm>
          <a:prstGeom prst="rect">
            <a:avLst/>
          </a:prstGeom>
          <a:noFill/>
        </p:spPr>
      </p:pic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796136" y="1340768"/>
            <a:ext cx="3034805" cy="57246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ZW-C119 </a:t>
            </a:r>
            <a:endParaRPr lang="en-US" sz="2000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ZWILLING </a:t>
            </a:r>
            <a:r>
              <a:rPr lang="en-US" altLang="zh-CN" sz="1400" dirty="0" err="1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Truclad</a:t>
            </a: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defRPr/>
            </a:pP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32cm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中式炒锅</a:t>
            </a:r>
          </a:p>
          <a:p>
            <a:pPr>
              <a:defRPr/>
            </a:pP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升级版</a:t>
            </a: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defRPr/>
            </a:pP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2288.00</a:t>
            </a: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838.00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/>
              <a:t> 40178-320-922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装箱明细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2pcs/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   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32cm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   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9.5cm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   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19cm</a:t>
            </a:r>
          </a:p>
          <a:p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SIGMA Clad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钢铝钢三层通体压制技术，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传热迅速又均匀，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热量能更快的从锅底传导至锅沿。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整个锅具的表面都可以用于煎炒烹调。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不锈钢空心浇铸手柄，防烫效果好。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密闭锅盖，锁住水汽，实现健康烹饪。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锅壁清晰标注刻度，可按需添加食物，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便捷易用。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可用于各种炉灶，包括电磁炉，洗碗机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和烤箱适用。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1400" dirty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 flipH="1">
            <a:off x="5940152" y="3140968"/>
            <a:ext cx="320384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188640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21392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133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910</cp:revision>
  <dcterms:created xsi:type="dcterms:W3CDTF">2016-12-01T07:26:00Z</dcterms:created>
  <dcterms:modified xsi:type="dcterms:W3CDTF">2018-02-11T03:42:56Z</dcterms:modified>
</cp:coreProperties>
</file>