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7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51882"/>
            <a:ext cx="2736304" cy="5589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1"/>
          <p:cNvSpPr>
            <a:spLocks noChangeArrowheads="1"/>
          </p:cNvSpPr>
          <p:nvPr/>
        </p:nvSpPr>
        <p:spPr bwMode="auto">
          <a:xfrm>
            <a:off x="5357813" y="0"/>
            <a:ext cx="3786187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3" name="Picture 6" descr="未命名的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260648"/>
            <a:ext cx="18192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接连接符 13"/>
          <p:cNvCxnSpPr>
            <a:cxnSpLocks noChangeShapeType="1"/>
          </p:cNvCxnSpPr>
          <p:nvPr/>
        </p:nvCxnSpPr>
        <p:spPr bwMode="auto">
          <a:xfrm rot="10800000">
            <a:off x="5708650" y="3244850"/>
            <a:ext cx="3435350" cy="142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5624780" y="1853530"/>
            <a:ext cx="3676006" cy="48628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ZW-K307</a:t>
            </a:r>
          </a:p>
          <a:p>
            <a:pPr>
              <a:defRPr/>
            </a:pPr>
            <a:r>
              <a:rPr lang="zh-CN" altLang="en-US" sz="1400" dirty="0" smtClean="0">
                <a:solidFill>
                  <a:schemeClr val="accent1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红点水曲柳插刀架四件套</a:t>
            </a:r>
            <a:endParaRPr lang="en-US" altLang="zh-CN" sz="1400" dirty="0" smtClean="0">
              <a:solidFill>
                <a:schemeClr val="accent1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endParaRPr lang="en-US" altLang="zh-CN" sz="1400" dirty="0" smtClean="0">
              <a:solidFill>
                <a:schemeClr val="accent1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1362.00 </a:t>
            </a:r>
          </a:p>
          <a:p>
            <a:pPr algn="just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450.00</a:t>
            </a:r>
          </a:p>
          <a:p>
            <a:pPr algn="just"/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 ：</a:t>
            </a:r>
            <a:r>
              <a:rPr lang="en-US" altLang="zh-CN" sz="1200" dirty="0" smtClean="0"/>
              <a:t> 32332-020-722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内含：蔬菜刀、多用刀、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中片刀、水曲柳插刀架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水曲柳，相比松木要坚硬耐磨。</a:t>
            </a:r>
          </a:p>
          <a:p>
            <a:pPr algn="just"/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水曲柳，纹理美丽，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上得厅堂，入得厨房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algn="just"/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在如今回归自然、简约古朴的强劲风潮下，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纹理清晰的水曲柳实木家居棋高一筹，常以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传统的榫卯结构，朴拙、秀美的线条设计，</a:t>
            </a:r>
          </a:p>
          <a:p>
            <a:pPr algn="just"/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再次受到市场关注。在家居用品中，水曲柳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对于我们来说是比较常见的木材，它的材质略硬，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最大特点是木纹清晰美丽，耐腐、耐水性能好，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韧性大，着色性能好，具有良好的装饰性能。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充分展现水曲柳的木纹效果，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可以创造优雅不俗的装饰效果。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endParaRPr lang="zh-CN" altLang="en-US" sz="1400" dirty="0">
              <a:solidFill>
                <a:schemeClr val="accent1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5373216"/>
            <a:ext cx="1080120" cy="10749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35896" y="4239208"/>
            <a:ext cx="1053721" cy="9908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11960" y="188640"/>
            <a:ext cx="842963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组合 14"/>
          <p:cNvGrpSpPr/>
          <p:nvPr/>
        </p:nvGrpSpPr>
        <p:grpSpPr>
          <a:xfrm rot="16200000">
            <a:off x="3512196" y="2256556"/>
            <a:ext cx="1405085" cy="1733749"/>
            <a:chOff x="-280100" y="1556792"/>
            <a:chExt cx="1405085" cy="1733749"/>
          </a:xfrm>
        </p:grpSpPr>
        <p:pic>
          <p:nvPicPr>
            <p:cNvPr id="8198" name="Picture 6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23528" y="1628800"/>
              <a:ext cx="391692" cy="1650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99" name="Picture 7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827584" y="1916832"/>
              <a:ext cx="297401" cy="1373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0" name="Picture 8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-280100" y="1556792"/>
              <a:ext cx="560199" cy="1729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98253883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5015</TotalTime>
  <Words>168</Words>
  <Application>Microsoft Office PowerPoint</Application>
  <PresentationFormat>全屏显示(4:3)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911</cp:revision>
  <dcterms:created xsi:type="dcterms:W3CDTF">2016-12-01T07:26:00Z</dcterms:created>
  <dcterms:modified xsi:type="dcterms:W3CDTF">2018-02-11T03:43:13Z</dcterms:modified>
</cp:coreProperties>
</file>