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7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/>
          <p:cNvPicPr>
            <a:picLocks noChangeAspect="1" noChangeArrowheads="1"/>
          </p:cNvPicPr>
          <p:nvPr/>
        </p:nvPicPr>
        <p:blipFill>
          <a:blip r:embed="rId2" cstate="print"/>
          <a:srcRect l="34210" r="9146" b="21291"/>
          <a:stretch>
            <a:fillRect/>
          </a:stretch>
        </p:blipFill>
        <p:spPr bwMode="auto">
          <a:xfrm>
            <a:off x="1619250" y="0"/>
            <a:ext cx="45243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矩形 11"/>
          <p:cNvSpPr>
            <a:spLocks noChangeArrowheads="1"/>
          </p:cNvSpPr>
          <p:nvPr/>
        </p:nvSpPr>
        <p:spPr bwMode="auto">
          <a:xfrm>
            <a:off x="6162675" y="0"/>
            <a:ext cx="298132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8197" name="直接连接符 13"/>
          <p:cNvCxnSpPr>
            <a:cxnSpLocks noChangeShapeType="1"/>
          </p:cNvCxnSpPr>
          <p:nvPr/>
        </p:nvCxnSpPr>
        <p:spPr bwMode="auto">
          <a:xfrm flipH="1" flipV="1">
            <a:off x="6299200" y="3246438"/>
            <a:ext cx="2844800" cy="12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8199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3"/>
          <p:cNvPicPr>
            <a:picLocks noChangeAspect="1" noChangeArrowheads="1"/>
          </p:cNvPicPr>
          <p:nvPr/>
        </p:nvPicPr>
        <p:blipFill>
          <a:blip r:embed="rId4" cstate="print"/>
          <a:srcRect l="14497" r="15897"/>
          <a:stretch>
            <a:fillRect/>
          </a:stretch>
        </p:blipFill>
        <p:spPr bwMode="auto">
          <a:xfrm>
            <a:off x="0" y="0"/>
            <a:ext cx="1714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6297915" y="1628800"/>
            <a:ext cx="1980029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SA-P002 </a:t>
            </a:r>
            <a:endParaRPr lang="en-US" sz="2000" dirty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1400" dirty="0" err="1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Fontignac</a:t>
            </a: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ML</a:t>
            </a: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铸铁锅 </a:t>
            </a: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厘米 红色</a:t>
            </a: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1888.00</a:t>
            </a: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630.00</a:t>
            </a: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 ：</a:t>
            </a:r>
            <a:r>
              <a:rPr lang="en-US" altLang="zh-CN" sz="1200" dirty="0" smtClean="0"/>
              <a:t> 40500-322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   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2pcs/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尺寸：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24cm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形状：圆形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zh-CN" altLang="en-US" sz="1400" dirty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5733256"/>
            <a:ext cx="842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3663" y="4724400"/>
            <a:ext cx="22304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51247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32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913</cp:revision>
  <dcterms:created xsi:type="dcterms:W3CDTF">2016-12-01T07:26:00Z</dcterms:created>
  <dcterms:modified xsi:type="dcterms:W3CDTF">2018-02-11T03:43:33Z</dcterms:modified>
</cp:coreProperties>
</file>