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8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5" descr="40947-280"/>
          <p:cNvPicPr>
            <a:picLocks noChangeAspect="1" noChangeArrowheads="1"/>
          </p:cNvPicPr>
          <p:nvPr/>
        </p:nvPicPr>
        <p:blipFill>
          <a:blip r:embed="rId2" cstate="print"/>
          <a:srcRect l="1299" t="2438" r="2563"/>
          <a:stretch>
            <a:fillRect/>
          </a:stretch>
        </p:blipFill>
        <p:spPr bwMode="auto">
          <a:xfrm>
            <a:off x="0" y="1500188"/>
            <a:ext cx="5357813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矩形 21"/>
          <p:cNvSpPr>
            <a:spLocks noChangeArrowheads="1"/>
          </p:cNvSpPr>
          <p:nvPr/>
        </p:nvSpPr>
        <p:spPr bwMode="auto">
          <a:xfrm>
            <a:off x="0" y="5357813"/>
            <a:ext cx="9144000" cy="15001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矩形 11"/>
          <p:cNvSpPr>
            <a:spLocks noChangeArrowheads="1"/>
          </p:cNvSpPr>
          <p:nvPr/>
        </p:nvSpPr>
        <p:spPr bwMode="auto">
          <a:xfrm>
            <a:off x="5466333" y="0"/>
            <a:ext cx="3677667" cy="535781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4341" name="直接连接符 13"/>
          <p:cNvCxnSpPr>
            <a:cxnSpLocks noChangeShapeType="1"/>
          </p:cNvCxnSpPr>
          <p:nvPr/>
        </p:nvCxnSpPr>
        <p:spPr bwMode="auto">
          <a:xfrm rot="10800000">
            <a:off x="5643563" y="2478609"/>
            <a:ext cx="3435350" cy="142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14343" name="TextBox 15"/>
          <p:cNvSpPr txBox="1">
            <a:spLocks noChangeArrowheads="1"/>
          </p:cNvSpPr>
          <p:nvPr/>
        </p:nvSpPr>
        <p:spPr bwMode="auto">
          <a:xfrm>
            <a:off x="5627688" y="1214438"/>
            <a:ext cx="3416320" cy="37548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ZW-C117 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Twin Gourmet Clad 28cm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双耳煎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炒锅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1598.00</a:t>
            </a: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 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420.00</a:t>
            </a:r>
          </a:p>
          <a:p>
            <a:pPr algn="just"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 ：</a:t>
            </a:r>
            <a:r>
              <a:rPr lang="en-US" altLang="zh-CN" sz="1200" dirty="0" smtClean="0"/>
              <a:t> 40937-280-922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内直径：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cm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7.2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cm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2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弧形密闭锅盖：可无水烹饪，牢牢锁住食物营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养，边缘凹槽设计，防止水滴回流入锅，食物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更美味。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不锈钢  接手柄：采用不锈钢  接的手柄，美观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牢固，远离热辐射，防止烫手。</a:t>
            </a:r>
          </a:p>
          <a:p>
            <a:endParaRPr lang="zh-CN" altLang="en-US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2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344" name="直接连接符 16"/>
          <p:cNvCxnSpPr>
            <a:cxnSpLocks noChangeShapeType="1"/>
          </p:cNvCxnSpPr>
          <p:nvPr/>
        </p:nvCxnSpPr>
        <p:spPr bwMode="auto">
          <a:xfrm>
            <a:off x="357188" y="5357813"/>
            <a:ext cx="87868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</p:cxnSp>
      <p:grpSp>
        <p:nvGrpSpPr>
          <p:cNvPr id="2" name="组合 27"/>
          <p:cNvGrpSpPr/>
          <p:nvPr/>
        </p:nvGrpSpPr>
        <p:grpSpPr bwMode="auto">
          <a:xfrm>
            <a:off x="214313" y="5643563"/>
            <a:ext cx="8715375" cy="866775"/>
            <a:chOff x="0" y="0"/>
            <a:chExt cx="8715436" cy="867193"/>
          </a:xfrm>
        </p:grpSpPr>
        <p:pic>
          <p:nvPicPr>
            <p:cNvPr id="14346" name="Picture 7" descr="E:\20140904\Desktop\Wed.7.29\双立人31-32-0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33181" cy="86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7" name="Picture 8" descr="E:\20140904\Desktop\Wed.7.29\双立人31-32-0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05224" y="0"/>
              <a:ext cx="1133181" cy="86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8" name="Picture 9" descr="E:\20140904\Desktop\Wed.7.29\双立人31-32-04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10448" y="0"/>
              <a:ext cx="1132944" cy="86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9" name="Text Box 2"/>
            <p:cNvSpPr txBox="1">
              <a:spLocks noChangeArrowheads="1"/>
            </p:cNvSpPr>
            <p:nvPr/>
          </p:nvSpPr>
          <p:spPr bwMode="auto">
            <a:xfrm>
              <a:off x="1143008" y="0"/>
              <a:ext cx="1714512" cy="6924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弧形封闭锅盖</a:t>
              </a:r>
            </a:p>
            <a:p>
              <a:r>
                <a:rPr lang="zh-CN" altLang="en-US" sz="9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可无水烹饪，牢牢锁住食物营养，边缘凹槽设计，防止水滴回流入锅，食物更美味</a:t>
              </a:r>
            </a:p>
          </p:txBody>
        </p:sp>
        <p:sp>
          <p:nvSpPr>
            <p:cNvPr id="14350" name="Text Box 2"/>
            <p:cNvSpPr txBox="1">
              <a:spLocks noChangeArrowheads="1"/>
            </p:cNvSpPr>
            <p:nvPr/>
          </p:nvSpPr>
          <p:spPr bwMode="auto">
            <a:xfrm>
              <a:off x="4071966" y="0"/>
              <a:ext cx="1714512" cy="5539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不锈钢铆接手柄</a:t>
              </a:r>
            </a:p>
            <a:p>
              <a:r>
                <a:rPr lang="zh-CN" altLang="en-US" sz="9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采用不锈钢铆接的手柄，美观牢固，远离热辐射，防止烫手</a:t>
              </a:r>
            </a:p>
          </p:txBody>
        </p:sp>
        <p:sp>
          <p:nvSpPr>
            <p:cNvPr id="14351" name="Text Box 2"/>
            <p:cNvSpPr txBox="1">
              <a:spLocks noChangeArrowheads="1"/>
            </p:cNvSpPr>
            <p:nvPr/>
          </p:nvSpPr>
          <p:spPr bwMode="auto">
            <a:xfrm>
              <a:off x="6929486" y="0"/>
              <a:ext cx="1785950" cy="6924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SIGMACLAD</a:t>
              </a:r>
              <a:r>
                <a:rPr lang="zh-CN" altLang="en-US" sz="12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压制技术</a:t>
              </a:r>
            </a:p>
            <a:p>
              <a:r>
                <a:rPr lang="zh-CN" altLang="en-US" sz="9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整锅身为钢铝钢覆层结构，坚果耐用。</a:t>
              </a:r>
              <a:r>
                <a:rPr lang="en-US" altLang="zh-CN" sz="9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1.6mm</a:t>
              </a:r>
              <a:r>
                <a:rPr lang="zh-CN" altLang="en-US" sz="9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厚纯铝夹层，传热迅速均匀</a:t>
              </a:r>
            </a:p>
          </p:txBody>
        </p:sp>
      </p:grpSp>
      <p:pic>
        <p:nvPicPr>
          <p:cNvPr id="14352" name="Picture 6" descr="未命名的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3" name="Picture 2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88" y="285750"/>
            <a:ext cx="1214437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17218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Words>152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914</cp:revision>
  <dcterms:created xsi:type="dcterms:W3CDTF">2016-12-01T07:26:00Z</dcterms:created>
  <dcterms:modified xsi:type="dcterms:W3CDTF">2018-02-11T03:43:42Z</dcterms:modified>
</cp:coreProperties>
</file>