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7" descr="ZW-C66(40937-240)AA"/>
          <p:cNvPicPr>
            <a:picLocks noChangeAspect="1" noChangeArrowheads="1"/>
          </p:cNvPicPr>
          <p:nvPr/>
        </p:nvPicPr>
        <p:blipFill>
          <a:blip r:embed="rId2" cstate="print"/>
          <a:srcRect t="3085"/>
          <a:stretch>
            <a:fillRect/>
          </a:stretch>
        </p:blipFill>
        <p:spPr bwMode="auto">
          <a:xfrm>
            <a:off x="79871" y="1916832"/>
            <a:ext cx="5356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矩形 21"/>
          <p:cNvSpPr>
            <a:spLocks noChangeArrowheads="1"/>
          </p:cNvSpPr>
          <p:nvPr/>
        </p:nvSpPr>
        <p:spPr bwMode="auto">
          <a:xfrm>
            <a:off x="0" y="5357813"/>
            <a:ext cx="9144000" cy="15001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5466333" y="15403"/>
            <a:ext cx="3677667" cy="535781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5364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188640"/>
            <a:ext cx="591982" cy="79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5" name="直接连接符 13"/>
          <p:cNvCxnSpPr>
            <a:cxnSpLocks noChangeShapeType="1"/>
          </p:cNvCxnSpPr>
          <p:nvPr/>
        </p:nvCxnSpPr>
        <p:spPr bwMode="auto">
          <a:xfrm rot="10800000">
            <a:off x="1873250" y="1166813"/>
            <a:ext cx="3436938" cy="142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cxnSp>
        <p:nvCxnSpPr>
          <p:cNvPr id="15366" name="直接连接符 16"/>
          <p:cNvCxnSpPr>
            <a:cxnSpLocks noChangeShapeType="1"/>
          </p:cNvCxnSpPr>
          <p:nvPr/>
        </p:nvCxnSpPr>
        <p:spPr bwMode="auto">
          <a:xfrm>
            <a:off x="357188" y="535781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pic>
        <p:nvPicPr>
          <p:cNvPr id="15367" name="Picture 9" descr="22"/>
          <p:cNvPicPr>
            <a:picLocks noChangeAspect="1" noChangeArrowheads="1"/>
          </p:cNvPicPr>
          <p:nvPr/>
        </p:nvPicPr>
        <p:blipFill>
          <a:blip r:embed="rId4" cstate="print"/>
          <a:srcRect l="12134" r="10396"/>
          <a:stretch>
            <a:fillRect/>
          </a:stretch>
        </p:blipFill>
        <p:spPr bwMode="auto">
          <a:xfrm>
            <a:off x="2699792" y="5413201"/>
            <a:ext cx="5468338" cy="138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0"/>
          <p:cNvGrpSpPr/>
          <p:nvPr/>
        </p:nvGrpSpPr>
        <p:grpSpPr>
          <a:xfrm>
            <a:off x="5724128" y="2708920"/>
            <a:ext cx="2642349" cy="801850"/>
            <a:chOff x="251520" y="2492896"/>
            <a:chExt cx="2857655" cy="867187"/>
          </a:xfrm>
        </p:grpSpPr>
        <p:pic>
          <p:nvPicPr>
            <p:cNvPr id="15369" name="Picture 7" descr="E:\20140904\Desktop\Wed.7.29\双立人31-32-0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20" y="2492896"/>
              <a:ext cx="1133234" cy="86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2" name="Text Box 2"/>
            <p:cNvSpPr txBox="1">
              <a:spLocks noChangeArrowheads="1"/>
            </p:cNvSpPr>
            <p:nvPr/>
          </p:nvSpPr>
          <p:spPr bwMode="auto">
            <a:xfrm>
              <a:off x="1394582" y="2492896"/>
              <a:ext cx="1714593" cy="748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弧形封闭锅盖</a:t>
              </a:r>
            </a:p>
            <a:p>
              <a:r>
                <a:rPr lang="zh-CN" altLang="en-US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可无水烹饪，牢牢锁住食物营养，边缘凹槽设计，防止水滴回流入锅，食物更美味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5724128" y="3573016"/>
            <a:ext cx="2664296" cy="801850"/>
            <a:chOff x="251520" y="3411647"/>
            <a:chExt cx="2881390" cy="867187"/>
          </a:xfrm>
        </p:grpSpPr>
        <p:pic>
          <p:nvPicPr>
            <p:cNvPr id="15370" name="Picture 8" descr="E:\20140904\Desktop\Wed.7.29\双立人31-32-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20" y="3411647"/>
              <a:ext cx="1133234" cy="86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3" name="Text Box 2"/>
            <p:cNvSpPr txBox="1">
              <a:spLocks noChangeArrowheads="1"/>
            </p:cNvSpPr>
            <p:nvPr/>
          </p:nvSpPr>
          <p:spPr bwMode="auto">
            <a:xfrm>
              <a:off x="1418317" y="3411647"/>
              <a:ext cx="1714593" cy="748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不锈钢铆接手柄</a:t>
              </a:r>
            </a:p>
            <a:p>
              <a:r>
                <a:rPr lang="zh-CN" altLang="en-US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采用不锈钢铆接的手柄，美观牢固，远离热辐射，防止烫手</a:t>
              </a: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5724128" y="4437112"/>
            <a:ext cx="2686243" cy="801850"/>
            <a:chOff x="251520" y="4340334"/>
            <a:chExt cx="2905125" cy="867187"/>
          </a:xfrm>
        </p:grpSpPr>
        <p:pic>
          <p:nvPicPr>
            <p:cNvPr id="15371" name="Picture 9" descr="E:\20140904\Desktop\Wed.7.29\双立人31-32-0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4340334"/>
              <a:ext cx="1132997" cy="86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4" name="Text Box 2"/>
            <p:cNvSpPr txBox="1">
              <a:spLocks noChangeArrowheads="1"/>
            </p:cNvSpPr>
            <p:nvPr/>
          </p:nvSpPr>
          <p:spPr bwMode="auto">
            <a:xfrm>
              <a:off x="1370611" y="4340334"/>
              <a:ext cx="1786034" cy="748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SIGMACLAD</a:t>
              </a: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压制技术</a:t>
              </a:r>
            </a:p>
            <a:p>
              <a:r>
                <a:rPr lang="zh-CN" altLang="en-US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整锅身为钢铝钢覆层结构，坚果耐用。</a:t>
              </a:r>
              <a:r>
                <a:rPr lang="en-US" altLang="zh-CN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1.6mm</a:t>
              </a:r>
              <a:r>
                <a:rPr lang="zh-CN" altLang="en-US" sz="900" dirty="0">
                  <a:latin typeface="黑体" panose="02010609060101010101" pitchFamily="49" charset="-122"/>
                  <a:ea typeface="黑体" panose="02010609060101010101" pitchFamily="49" charset="-122"/>
                </a:rPr>
                <a:t>厚纯铝夹层，传热迅速均匀</a:t>
              </a:r>
            </a:p>
          </p:txBody>
        </p:sp>
      </p:grpSp>
      <p:sp>
        <p:nvSpPr>
          <p:cNvPr id="15376" name="TextBox 27"/>
          <p:cNvSpPr txBox="1">
            <a:spLocks noChangeArrowheads="1"/>
          </p:cNvSpPr>
          <p:nvPr/>
        </p:nvSpPr>
        <p:spPr bwMode="auto">
          <a:xfrm>
            <a:off x="5664200" y="404664"/>
            <a:ext cx="2202847" cy="243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ZW-C118 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Gourmet Clad 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双耳煎炒锅（涂层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1448.00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40947-240-922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内直径：2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</a:t>
            </a: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77" name="Picture 6" descr="DSC_619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5484638"/>
            <a:ext cx="17145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88" y="285750"/>
            <a:ext cx="121443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79" name="直接连接符 13"/>
          <p:cNvCxnSpPr>
            <a:cxnSpLocks noChangeShapeType="1"/>
          </p:cNvCxnSpPr>
          <p:nvPr/>
        </p:nvCxnSpPr>
        <p:spPr bwMode="auto">
          <a:xfrm rot="10800000">
            <a:off x="5724128" y="1916833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784105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103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915</cp:revision>
  <dcterms:created xsi:type="dcterms:W3CDTF">2016-12-01T07:26:00Z</dcterms:created>
  <dcterms:modified xsi:type="dcterms:W3CDTF">2018-02-11T03:43:49Z</dcterms:modified>
</cp:coreProperties>
</file>