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782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矩形 1"/>
          <p:cNvSpPr>
            <a:spLocks noChangeArrowheads="1"/>
          </p:cNvSpPr>
          <p:nvPr/>
        </p:nvSpPr>
        <p:spPr bwMode="auto">
          <a:xfrm>
            <a:off x="6143625" y="0"/>
            <a:ext cx="3000375" cy="6858000"/>
          </a:xfrm>
          <a:prstGeom prst="rect">
            <a:avLst/>
          </a:prstGeom>
          <a:solidFill>
            <a:srgbClr val="D9D9D9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8435" name="直接连接符 4"/>
          <p:cNvCxnSpPr>
            <a:cxnSpLocks noChangeShapeType="1"/>
          </p:cNvCxnSpPr>
          <p:nvPr/>
        </p:nvCxnSpPr>
        <p:spPr bwMode="auto">
          <a:xfrm rot="10800000">
            <a:off x="6429375" y="3000375"/>
            <a:ext cx="2714625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</p:spPr>
      </p:cxn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1643063"/>
            <a:ext cx="5692775" cy="372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6" descr="未命名的-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5925" y="260350"/>
            <a:ext cx="712788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260648"/>
            <a:ext cx="928687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9" name="TextBox 27"/>
          <p:cNvSpPr txBox="1">
            <a:spLocks noChangeArrowheads="1"/>
          </p:cNvSpPr>
          <p:nvPr/>
        </p:nvSpPr>
        <p:spPr bwMode="auto">
          <a:xfrm>
            <a:off x="6332538" y="1738357"/>
            <a:ext cx="2428870" cy="24827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ZW-C100</a:t>
            </a:r>
          </a:p>
          <a:p>
            <a:r>
              <a:rPr lang="en-US" altLang="zh-CN" sz="1400" dirty="0">
                <a:latin typeface="黑体" panose="02010609060101010101" pitchFamily="49" charset="-122"/>
                <a:ea typeface="黑体" panose="02010609060101010101" pitchFamily="49" charset="-122"/>
              </a:rPr>
              <a:t>ZWILLING Passion </a:t>
            </a:r>
            <a:r>
              <a:rPr lang="zh-CN" altLang="en-US" sz="1400" dirty="0">
                <a:latin typeface="黑体" panose="02010609060101010101" pitchFamily="49" charset="-122"/>
                <a:ea typeface="黑体" panose="02010609060101010101" pitchFamily="49" charset="-122"/>
              </a:rPr>
              <a:t>炖锅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16cm</a:t>
            </a:r>
          </a:p>
          <a:p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市场参考价：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1198.00 </a:t>
            </a:r>
          </a:p>
          <a:p>
            <a:pPr algn="just">
              <a:lnSpc>
                <a:spcPts val="1600"/>
              </a:lnSpc>
            </a:pPr>
            <a:r>
              <a:rPr lang="zh-CN" altLang="en-US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批发价：</a:t>
            </a:r>
            <a:r>
              <a:rPr lang="en-US" altLang="zh-CN" sz="1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260.00</a:t>
            </a:r>
          </a:p>
          <a:p>
            <a:pPr algn="just">
              <a:lnSpc>
                <a:spcPts val="1600"/>
              </a:lnSpc>
            </a:pPr>
            <a:endParaRPr lang="en-US" altLang="zh-CN" sz="1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货号：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66065-167-922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内高度：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75±2mm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外高度：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81±2mm</a:t>
            </a:r>
          </a:p>
          <a:p>
            <a:pPr>
              <a:lnSpc>
                <a:spcPts val="1600"/>
              </a:lnSpc>
            </a:pPr>
            <a:r>
              <a:rPr lang="zh-CN" altLang="en-US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容量：</a:t>
            </a:r>
            <a:r>
              <a:rPr lang="en-US" altLang="zh-CN" sz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1.5L</a:t>
            </a:r>
          </a:p>
          <a:p>
            <a:endParaRPr lang="en-US" altLang="zh-CN" sz="1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55976" y="188640"/>
            <a:ext cx="842963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419872" y="188640"/>
            <a:ext cx="842963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5291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5016</TotalTime>
  <Words>29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916</cp:revision>
  <dcterms:created xsi:type="dcterms:W3CDTF">2016-12-01T07:26:00Z</dcterms:created>
  <dcterms:modified xsi:type="dcterms:W3CDTF">2018-02-11T03:43:57Z</dcterms:modified>
</cp:coreProperties>
</file>