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9459" name="直接连接符 3"/>
          <p:cNvCxnSpPr>
            <a:cxnSpLocks noChangeShapeType="1"/>
          </p:cNvCxnSpPr>
          <p:nvPr/>
        </p:nvCxnSpPr>
        <p:spPr bwMode="auto">
          <a:xfrm rot="10800000">
            <a:off x="6429375" y="3000375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5462339" cy="35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60648"/>
            <a:ext cx="928687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27"/>
          <p:cNvSpPr txBox="1">
            <a:spLocks noChangeArrowheads="1"/>
          </p:cNvSpPr>
          <p:nvPr/>
        </p:nvSpPr>
        <p:spPr bwMode="auto">
          <a:xfrm>
            <a:off x="6286500" y="1738357"/>
            <a:ext cx="2608406" cy="2482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ZW-C101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Passion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深烧锅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1348.00 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348.00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66063-207-982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115±2mm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121±2mm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3.5L</a:t>
            </a:r>
          </a:p>
          <a:p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88640"/>
            <a:ext cx="8429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554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29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917</cp:revision>
  <dcterms:created xsi:type="dcterms:W3CDTF">2016-12-01T07:26:00Z</dcterms:created>
  <dcterms:modified xsi:type="dcterms:W3CDTF">2018-02-11T03:44:06Z</dcterms:modified>
</cp:coreProperties>
</file>