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7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LF-B0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1412875"/>
            <a:ext cx="4205605" cy="4610735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3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438275" cy="1006475"/>
          </a:xfrm>
          <a:prstGeom prst="rect">
            <a:avLst/>
          </a:prstGeom>
          <a:noFill/>
        </p:spPr>
      </p:pic>
      <p:pic>
        <p:nvPicPr>
          <p:cNvPr id="4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2" y="214290"/>
            <a:ext cx="1530350" cy="400050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467668" y="2060554"/>
            <a:ext cx="1097280" cy="659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难以推倒</a:t>
            </a:r>
          </a:p>
          <a:p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安心所在</a:t>
            </a:r>
          </a:p>
        </p:txBody>
      </p:sp>
      <p:sp>
        <p:nvSpPr>
          <p:cNvPr id="2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13" name="图片 12" descr="LF-B050 LF-A028 LF-B02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507990" y="4525010"/>
            <a:ext cx="3622675" cy="2332990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1" name="矩形 10"/>
          <p:cNvSpPr/>
          <p:nvPr/>
        </p:nvSpPr>
        <p:spPr>
          <a:xfrm>
            <a:off x="5857884" y="1357298"/>
            <a:ext cx="2590831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LF-B023 </a:t>
            </a:r>
          </a:p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典雅秘色 时尚不倒商务杯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268.00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 72.00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470mL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PP+ABS+304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不锈钢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24pcs/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、食品级材质，健康卫生，经典办公杯时尚外形；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、魔力吸盘，防推撞不倒设计，使用便利；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、独特手柄设计，省力易握持；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、保温功能良好，易清洗。</a:t>
            </a:r>
            <a:endParaRPr lang="zh-CN" altLang="en-US" sz="1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4893</TotalTime>
  <Words>87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507</cp:revision>
  <dcterms:created xsi:type="dcterms:W3CDTF">2016-12-01T07:26:00Z</dcterms:created>
  <dcterms:modified xsi:type="dcterms:W3CDTF">2018-02-09T07:56:21Z</dcterms:modified>
</cp:coreProperties>
</file>