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0483" name="直接连接符 3"/>
          <p:cNvCxnSpPr>
            <a:cxnSpLocks noChangeShapeType="1"/>
          </p:cNvCxnSpPr>
          <p:nvPr/>
        </p:nvCxnSpPr>
        <p:spPr bwMode="auto">
          <a:xfrm rot="10800000">
            <a:off x="6429375" y="2997200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" y="2071688"/>
            <a:ext cx="596106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27"/>
          <p:cNvSpPr txBox="1">
            <a:spLocks noChangeArrowheads="1"/>
          </p:cNvSpPr>
          <p:nvPr/>
        </p:nvSpPr>
        <p:spPr bwMode="auto">
          <a:xfrm>
            <a:off x="6286500" y="1742226"/>
            <a:ext cx="2693366" cy="3713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ZW-C106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Passion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锅具两件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套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2546.00 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630.00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66070-001-922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炖锅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16cm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75±2mm  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81±2mm  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1.5L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深烧锅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115±2mm  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121±2mm  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3.5L</a:t>
            </a:r>
          </a:p>
          <a:p>
            <a:endParaRPr 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85750"/>
            <a:ext cx="928687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88640"/>
            <a:ext cx="8429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5124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48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919</cp:revision>
  <dcterms:created xsi:type="dcterms:W3CDTF">2016-12-01T07:26:00Z</dcterms:created>
  <dcterms:modified xsi:type="dcterms:W3CDTF">2018-02-11T03:44:24Z</dcterms:modified>
</cp:coreProperties>
</file>