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5654402" cy="314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60648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58" name="直接连接符 3"/>
          <p:cNvCxnSpPr>
            <a:cxnSpLocks noChangeShapeType="1"/>
          </p:cNvCxnSpPr>
          <p:nvPr/>
        </p:nvCxnSpPr>
        <p:spPr bwMode="auto">
          <a:xfrm rot="10800000">
            <a:off x="6429375" y="2997200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23559" name="TextBox 27"/>
          <p:cNvSpPr txBox="1">
            <a:spLocks noChangeArrowheads="1"/>
          </p:cNvSpPr>
          <p:nvPr/>
        </p:nvSpPr>
        <p:spPr bwMode="auto">
          <a:xfrm>
            <a:off x="6315752" y="1738357"/>
            <a:ext cx="2608406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ZW-C103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煎炒锅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24cm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1548.00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420.00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66068-247-922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70±2mm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76±2mm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3.2L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3580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920</cp:revision>
  <dcterms:created xsi:type="dcterms:W3CDTF">2016-12-01T07:26:00Z</dcterms:created>
  <dcterms:modified xsi:type="dcterms:W3CDTF">2018-02-11T03:44:31Z</dcterms:modified>
</cp:coreProperties>
</file>