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8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357313"/>
            <a:ext cx="59055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60648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582" name="直接连接符 3"/>
          <p:cNvCxnSpPr>
            <a:cxnSpLocks noChangeShapeType="1"/>
          </p:cNvCxnSpPr>
          <p:nvPr/>
        </p:nvCxnSpPr>
        <p:spPr bwMode="auto">
          <a:xfrm rot="10800000">
            <a:off x="6429375" y="2997200"/>
            <a:ext cx="2714625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24583" name="TextBox 27"/>
          <p:cNvSpPr txBox="1">
            <a:spLocks noChangeArrowheads="1"/>
          </p:cNvSpPr>
          <p:nvPr/>
        </p:nvSpPr>
        <p:spPr bwMode="auto">
          <a:xfrm>
            <a:off x="6286500" y="1738357"/>
            <a:ext cx="2608406" cy="2482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ZW-C105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ZWILLING Passion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煎炒锅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28cm</a:t>
            </a: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1788.00 </a:t>
            </a: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520.00</a:t>
            </a: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66068-287-922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80±2mm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86±2mm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4.7L</a:t>
            </a:r>
          </a:p>
          <a:p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188640"/>
            <a:ext cx="842963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188640"/>
            <a:ext cx="8429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15329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5016</TotalTime>
  <Words>29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921</cp:revision>
  <dcterms:created xsi:type="dcterms:W3CDTF">2016-12-01T07:26:00Z</dcterms:created>
  <dcterms:modified xsi:type="dcterms:W3CDTF">2018-02-11T03:44:39Z</dcterms:modified>
</cp:coreProperties>
</file>