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21"/>
          <p:cNvSpPr>
            <a:spLocks noChangeArrowheads="1"/>
          </p:cNvSpPr>
          <p:nvPr/>
        </p:nvSpPr>
        <p:spPr bwMode="auto">
          <a:xfrm>
            <a:off x="5465762" y="0"/>
            <a:ext cx="3714750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28" name="Picture 2" descr="C:\Users\Administrator\Desktop\双立人\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44" y="1785938"/>
            <a:ext cx="4595812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31" name="直接连接符 13"/>
          <p:cNvCxnSpPr>
            <a:cxnSpLocks noChangeShapeType="1"/>
          </p:cNvCxnSpPr>
          <p:nvPr/>
        </p:nvCxnSpPr>
        <p:spPr bwMode="auto">
          <a:xfrm flipH="1">
            <a:off x="5896100" y="2636912"/>
            <a:ext cx="32479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26632" name="TextBox 15"/>
          <p:cNvSpPr txBox="1">
            <a:spLocks noChangeArrowheads="1"/>
          </p:cNvSpPr>
          <p:nvPr/>
        </p:nvSpPr>
        <p:spPr bwMode="auto">
          <a:xfrm>
            <a:off x="5796160" y="1214422"/>
            <a:ext cx="2808288" cy="5591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ZW-C38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20cm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烧锅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1198.00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430.00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40413-203-922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12.5cm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3.5L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易清洗：锅身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优质不锈钢，锅体内壁圆弧角设计，易倾倒及清洗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健康烹饪：锅盖密封性能强，水分不易挥发，保持食材原汁原味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安全化设计：锅具手柄按照航空器操纵杆形状设计，省力防滑防热辐射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操作便捷：全透明钢化玻璃，烹饪过程尽在掌控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987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104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923</cp:revision>
  <dcterms:created xsi:type="dcterms:W3CDTF">2016-12-01T07:26:00Z</dcterms:created>
  <dcterms:modified xsi:type="dcterms:W3CDTF">2018-02-11T03:44:57Z</dcterms:modified>
</cp:coreProperties>
</file>