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9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 cstate="print"/>
          <a:srcRect l="12924" t="21729" r="2196" b="-403"/>
          <a:stretch>
            <a:fillRect/>
          </a:stretch>
        </p:blipFill>
        <p:spPr bwMode="auto">
          <a:xfrm>
            <a:off x="1285875" y="21778"/>
            <a:ext cx="7358063" cy="448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矩形 20"/>
          <p:cNvSpPr>
            <a:spLocks noChangeArrowheads="1"/>
          </p:cNvSpPr>
          <p:nvPr/>
        </p:nvSpPr>
        <p:spPr bwMode="auto">
          <a:xfrm>
            <a:off x="0" y="4221089"/>
            <a:ext cx="9144000" cy="2636912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7652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357313" y="1988840"/>
            <a:ext cx="9604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深烧锅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24cm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3573016"/>
            <a:ext cx="831850" cy="430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蒸笼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24cm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蒸笼可共用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0232" y="2428875"/>
            <a:ext cx="9604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煎炒锅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24cm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765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85750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Box 15"/>
          <p:cNvSpPr txBox="1">
            <a:spLocks noChangeArrowheads="1"/>
          </p:cNvSpPr>
          <p:nvPr/>
        </p:nvSpPr>
        <p:spPr bwMode="auto">
          <a:xfrm>
            <a:off x="899592" y="4293096"/>
            <a:ext cx="7848872" cy="3198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ZW-C63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IVI GL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锅具三件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套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3188.00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1120.00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40700-005-922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2pcs/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锅身为优质不锈钢，锅体内壁圆弧角设计，易于彻底倾倒及清洗。锅盖密封性能强，水分不易挥发，可做不另加水烹饪。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无滴漏倾倒边缘，清洁卫生。锅具手柄为航空器操纵杆形状，用很小力气就能提起锅子。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手柄与锅身的间距科学设定，避免热辐射烫手。把手内侧有防滑指撑，易于拿捏。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还可将炊具搁在锅盖上，方便操作。全透明钢化玻璃盖，烹饪过程色香尽在掌握，安全方便。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661" name="直接连接符 18"/>
          <p:cNvCxnSpPr>
            <a:cxnSpLocks noChangeShapeType="1"/>
          </p:cNvCxnSpPr>
          <p:nvPr/>
        </p:nvCxnSpPr>
        <p:spPr bwMode="auto">
          <a:xfrm>
            <a:off x="1043608" y="5373216"/>
            <a:ext cx="7215188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6185432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154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924</cp:revision>
  <dcterms:created xsi:type="dcterms:W3CDTF">2016-12-01T07:26:00Z</dcterms:created>
  <dcterms:modified xsi:type="dcterms:W3CDTF">2018-02-11T03:45:04Z</dcterms:modified>
</cp:coreProperties>
</file>