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C:\Users\Administrator\Desktop\双立人\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571500"/>
            <a:ext cx="773112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矩形 20"/>
          <p:cNvSpPr>
            <a:spLocks noChangeArrowheads="1"/>
          </p:cNvSpPr>
          <p:nvPr/>
        </p:nvSpPr>
        <p:spPr bwMode="auto">
          <a:xfrm>
            <a:off x="0" y="4437112"/>
            <a:ext cx="9144000" cy="2420888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TextBox 15"/>
          <p:cNvSpPr txBox="1">
            <a:spLocks noChangeArrowheads="1"/>
          </p:cNvSpPr>
          <p:nvPr/>
        </p:nvSpPr>
        <p:spPr bwMode="auto">
          <a:xfrm>
            <a:off x="1071563" y="4509120"/>
            <a:ext cx="652477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ZW-C70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锅具两件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套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2148.00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780.00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40700-008-922 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煎炒锅、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16cm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炖锅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易清洗：锅身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18/10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优质不锈钢，锅体内壁圆弧角设计，易倾倒及清洗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健康烹饪：锅盖密封性能强，水分不易挥发，保持食材原汁原味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安全化设计：锅具手柄按照航空器操纵杆形状设计，省力防滑防热辐射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操作便捷：全透明钢化玻璃，烹饪过程尽在掌控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1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677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2"/>
          <p:cNvSpPr txBox="1">
            <a:spLocks noChangeArrowheads="1"/>
          </p:cNvSpPr>
          <p:nvPr/>
        </p:nvSpPr>
        <p:spPr bwMode="auto">
          <a:xfrm>
            <a:off x="5072076" y="5857897"/>
            <a:ext cx="3571862" cy="323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682" name="直接连接符 20"/>
          <p:cNvCxnSpPr>
            <a:cxnSpLocks noChangeShapeType="1"/>
          </p:cNvCxnSpPr>
          <p:nvPr/>
        </p:nvCxnSpPr>
        <p:spPr bwMode="auto">
          <a:xfrm>
            <a:off x="1143000" y="5515644"/>
            <a:ext cx="7215188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5904932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100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925</cp:revision>
  <dcterms:created xsi:type="dcterms:W3CDTF">2016-12-01T07:26:00Z</dcterms:created>
  <dcterms:modified xsi:type="dcterms:W3CDTF">2018-02-11T03:45:11Z</dcterms:modified>
</cp:coreProperties>
</file>