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9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20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9700" name="Picture 2" descr="C:\Users\Administrator\Desktop\双立人\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4529137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85750"/>
            <a:ext cx="895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03" name="直接连接符 15"/>
          <p:cNvCxnSpPr>
            <a:cxnSpLocks noChangeShapeType="1"/>
          </p:cNvCxnSpPr>
          <p:nvPr/>
        </p:nvCxnSpPr>
        <p:spPr bwMode="auto">
          <a:xfrm rot="10800000">
            <a:off x="5572125" y="2276872"/>
            <a:ext cx="35718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29704" name="TextBox 15"/>
          <p:cNvSpPr txBox="1">
            <a:spLocks noChangeArrowheads="1"/>
          </p:cNvSpPr>
          <p:nvPr/>
        </p:nvSpPr>
        <p:spPr bwMode="auto">
          <a:xfrm>
            <a:off x="5500688" y="928671"/>
            <a:ext cx="3535808" cy="6100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ZW-C39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Twin IVI GL 24cm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双耳煎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炒锅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500.00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40417-243-922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内直径：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6.5cm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14.5cm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2.5L</a:t>
            </a:r>
          </a:p>
          <a:p>
            <a:pPr algn="just"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  <a:endParaRPr lang="en-US" altLang="zh-CN" sz="1100" dirty="0" smtClean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易清洗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锅身为进口18/10优质不锈钢，锅体内壁圆弧角设计，易于彻底倾倒及清洗。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健康烹饪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锅盖密封性能强，水分不易挥发，可做不另加水烹饪。无滴漏倾倒边缘，清洁卫生。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安全化设计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锅具手柄为航空器操纵杆形状，用很小力气就能提起锅子。手柄与锅身的间距科学设定，避免热辐射烫手，把手内侧有防滑指撑，易于拿捏。还可将炊具搁在锅盖上，方便操作。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操作便捷</a:t>
            </a:r>
          </a:p>
          <a:p>
            <a:r>
              <a:rPr lang="en-US" altLang="zh-CN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全透明钢化玻璃盖，烹饪过程色香尽在掌握，安全方便。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865C5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适用于各种炉灶</a:t>
            </a:r>
          </a:p>
          <a:p>
            <a:r>
              <a:rPr lang="zh-CN" altLang="en-US" sz="1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包括煤气、电磁炉、陶瓷炉、电炉等。</a:t>
            </a:r>
          </a:p>
          <a:p>
            <a:pPr algn="just"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100" dirty="0">
              <a:solidFill>
                <a:srgbClr val="865C5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8456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181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926</cp:revision>
  <dcterms:created xsi:type="dcterms:W3CDTF">2016-12-01T07:26:00Z</dcterms:created>
  <dcterms:modified xsi:type="dcterms:W3CDTF">2018-02-11T03:45:18Z</dcterms:modified>
</cp:coreProperties>
</file>