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377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="" xmlns:pr="pr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2018/2/9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="" xmlns:pr="pr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:\Users\Administrator\Desktop\未标题-2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20" y="214290"/>
            <a:ext cx="1438275" cy="1006475"/>
          </a:xfrm>
          <a:prstGeom prst="rect">
            <a:avLst/>
          </a:prstGeom>
          <a:noFill/>
        </p:spPr>
      </p:pic>
      <p:pic>
        <p:nvPicPr>
          <p:cNvPr id="4" name="Picture 4" descr="d:\Users\Administrator\Desktop\未标题-3-0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86644" y="214290"/>
            <a:ext cx="1530350" cy="400050"/>
          </a:xfrm>
          <a:prstGeom prst="rect">
            <a:avLst/>
          </a:prstGeom>
          <a:noFill/>
        </p:spPr>
      </p:pic>
      <p:sp>
        <p:nvSpPr>
          <p:cNvPr id="12" name="Shape 66"/>
          <p:cNvSpPr/>
          <p:nvPr/>
        </p:nvSpPr>
        <p:spPr>
          <a:xfrm>
            <a:off x="5507990" y="1058545"/>
            <a:ext cx="3624580" cy="580453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lvl="0"/>
            <a:endParaRPr/>
          </a:p>
        </p:txBody>
      </p:sp>
      <p:pic>
        <p:nvPicPr>
          <p:cNvPr id="17" name="图片 16" descr="LF-B050 LF-A028 LF-B023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5507990" y="4525010"/>
            <a:ext cx="3622675" cy="2332990"/>
          </a:xfrm>
          <a:prstGeom prst="rect">
            <a:avLst/>
          </a:prstGeom>
          <a:solidFill>
            <a:schemeClr val="lt1"/>
          </a:solidFill>
        </p:spPr>
      </p:pic>
      <p:pic>
        <p:nvPicPr>
          <p:cNvPr id="19" name="图片 18" descr="LF-B050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1763395" y="404495"/>
            <a:ext cx="2799715" cy="6452235"/>
          </a:xfrm>
          <a:prstGeom prst="rect">
            <a:avLst/>
          </a:prstGeom>
          <a:solidFill>
            <a:schemeClr val="lt1"/>
          </a:solidFill>
        </p:spPr>
      </p:pic>
      <p:sp>
        <p:nvSpPr>
          <p:cNvPr id="10" name="矩形 9"/>
          <p:cNvSpPr/>
          <p:nvPr/>
        </p:nvSpPr>
        <p:spPr>
          <a:xfrm>
            <a:off x="5857884" y="1357298"/>
            <a:ext cx="292895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LF-B050 </a:t>
            </a:r>
          </a:p>
          <a:p>
            <a:pPr>
              <a:defRPr/>
            </a:pPr>
            <a:r>
              <a:rPr lang="zh-CN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典雅秘色 不锈钢真空保温壶</a:t>
            </a:r>
            <a:endParaRPr lang="en-US" altLang="zh-CN" sz="16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defRPr/>
            </a:pPr>
            <a:endParaRPr lang="en-US" altLang="zh-CN" sz="1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defRPr/>
            </a:pPr>
            <a:r>
              <a:rPr lang="zh-CN" altLang="en-US" sz="1400" b="1" dirty="0">
                <a:latin typeface="微软雅黑" panose="020B0503020204020204" charset="-122"/>
                <a:ea typeface="微软雅黑" panose="020B0503020204020204" charset="-122"/>
              </a:rPr>
              <a:t>市场参考价</a:t>
            </a:r>
            <a:r>
              <a:rPr lang="zh-CN" altLang="en-US" sz="1400" b="1" dirty="0" smtClean="0">
                <a:latin typeface="微软雅黑" panose="020B0503020204020204" charset="-122"/>
                <a:ea typeface="微软雅黑" panose="020B0503020204020204" charset="-122"/>
              </a:rPr>
              <a:t>：</a:t>
            </a:r>
            <a:r>
              <a:rPr lang="en-US" altLang="zh-CN" sz="1400" b="1" dirty="0" smtClean="0">
                <a:latin typeface="微软雅黑" panose="020B0503020204020204" charset="-122"/>
                <a:ea typeface="微软雅黑" panose="020B0503020204020204" charset="-122"/>
              </a:rPr>
              <a:t>298.00</a:t>
            </a:r>
            <a:endParaRPr lang="en-US" altLang="zh-CN" sz="14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defRPr/>
            </a:pPr>
            <a:r>
              <a:rPr lang="zh-CN" altLang="en-US" sz="1400" b="1" dirty="0">
                <a:latin typeface="微软雅黑" panose="020B0503020204020204" charset="-122"/>
                <a:ea typeface="微软雅黑" panose="020B0503020204020204" charset="-122"/>
              </a:rPr>
              <a:t>批发价</a:t>
            </a:r>
            <a:r>
              <a:rPr lang="zh-CN" altLang="en-US" sz="1400" b="1" dirty="0" smtClean="0">
                <a:latin typeface="微软雅黑" panose="020B0503020204020204" charset="-122"/>
                <a:ea typeface="微软雅黑" panose="020B0503020204020204" charset="-122"/>
              </a:rPr>
              <a:t>：</a:t>
            </a:r>
            <a:r>
              <a:rPr lang="en-US" altLang="zh-CN" sz="1400" b="1" dirty="0" smtClean="0">
                <a:latin typeface="微软雅黑" panose="020B0503020204020204" charset="-122"/>
                <a:ea typeface="微软雅黑" panose="020B0503020204020204" charset="-122"/>
              </a:rPr>
              <a:t> 88.00</a:t>
            </a:r>
            <a:endParaRPr lang="en-US" altLang="zh-CN" sz="14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buFontTx/>
              <a:buNone/>
              <a:defRPr/>
            </a:pPr>
            <a:endParaRPr lang="en-US" altLang="zh-CN" sz="11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defRPr/>
            </a:pP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规格：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1.5L</a:t>
            </a:r>
          </a:p>
          <a:p>
            <a:pPr>
              <a:defRPr/>
            </a:pP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材质：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PP+304</a:t>
            </a: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不锈钢</a:t>
            </a:r>
          </a:p>
          <a:p>
            <a:pPr>
              <a:defRPr/>
            </a:pP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装箱明细：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6pcs/</a:t>
            </a: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箱</a:t>
            </a:r>
          </a:p>
          <a:p>
            <a:pPr>
              <a:defRPr/>
            </a:pPr>
            <a:endParaRPr lang="zh-CN" altLang="en-US" sz="1100" b="1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defRPr/>
            </a:pP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功能简介：</a:t>
            </a:r>
          </a:p>
          <a:p>
            <a:pPr>
              <a:defRPr/>
            </a:pP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1.</a:t>
            </a: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内外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304</a:t>
            </a: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不锈钢，食品级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PP</a:t>
            </a: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塑件</a:t>
            </a:r>
          </a:p>
          <a:p>
            <a:pPr>
              <a:defRPr/>
            </a:pP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2.</a:t>
            </a: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双层真空结构，持久保温保冷</a:t>
            </a:r>
          </a:p>
          <a:p>
            <a:pPr>
              <a:defRPr/>
            </a:pP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3.</a:t>
            </a: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大口径易清洗</a:t>
            </a:r>
          </a:p>
        </p:txBody>
      </p:sp>
    </p:spTree>
    <p:extLst>
      <p:ext uri="{BB962C8B-B14F-4D97-AF65-F5344CB8AC3E}">
        <p14:creationId xmlns:p14="http://schemas.microsoft.com/office/powerpoint/2010/main" val="2940267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4893</TotalTime>
  <Words>59</Words>
  <Application>Microsoft Office PowerPoint</Application>
  <PresentationFormat>全屏显示(4:3)</PresentationFormat>
  <Paragraphs>14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508</cp:revision>
  <dcterms:created xsi:type="dcterms:W3CDTF">2016-12-01T07:26:00Z</dcterms:created>
  <dcterms:modified xsi:type="dcterms:W3CDTF">2018-02-09T07:56:34Z</dcterms:modified>
</cp:coreProperties>
</file>