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9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1" descr="ZW-C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0"/>
            <a:ext cx="4537075" cy="354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6" name="矩形 20"/>
          <p:cNvSpPr>
            <a:spLocks noChangeArrowheads="1"/>
          </p:cNvSpPr>
          <p:nvPr/>
        </p:nvSpPr>
        <p:spPr bwMode="auto">
          <a:xfrm>
            <a:off x="5286375" y="0"/>
            <a:ext cx="385762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1752" name="Picture 6" descr="未命名的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753" name="直接连接符 15"/>
          <p:cNvCxnSpPr>
            <a:cxnSpLocks noChangeShapeType="1"/>
          </p:cNvCxnSpPr>
          <p:nvPr/>
        </p:nvCxnSpPr>
        <p:spPr bwMode="auto">
          <a:xfrm flipH="1" flipV="1">
            <a:off x="5691188" y="2420888"/>
            <a:ext cx="3452812" cy="79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31754" name="TextBox 15"/>
          <p:cNvSpPr txBox="1">
            <a:spLocks noChangeArrowheads="1"/>
          </p:cNvSpPr>
          <p:nvPr/>
        </p:nvSpPr>
        <p:spPr bwMode="auto">
          <a:xfrm>
            <a:off x="5572124" y="1214438"/>
            <a:ext cx="3320355" cy="64786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ZW-C35</a:t>
            </a:r>
          </a:p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Twin IVI GL 24cm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深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烧锅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200" dirty="0" smtClean="0">
              <a:solidFill>
                <a:srgbClr val="865C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1298.00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500.00</a:t>
            </a: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40713-240-922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内直径：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24cm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13cm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外高度：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22cm</a:t>
            </a: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rgbClr val="865C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  <a:endParaRPr lang="en-US" altLang="zh-CN" sz="1100" dirty="0" smtClean="0">
              <a:solidFill>
                <a:srgbClr val="865C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865C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易清洗</a:t>
            </a:r>
          </a:p>
          <a:p>
            <a:r>
              <a:rPr lang="zh-CN" altLang="en-US" sz="1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锅身为进口18/10优质不锈钢，锅体内壁圆弧角设计，易于彻底倾倒及清洗。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865C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健康烹饪</a:t>
            </a:r>
          </a:p>
          <a:p>
            <a:r>
              <a:rPr lang="zh-CN" altLang="en-US" sz="1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锅盖密封性能强，水分不易挥发，可做不另加水烹饪。无滴漏倾倒边缘，清洁卫生。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865C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安全化设计</a:t>
            </a:r>
          </a:p>
          <a:p>
            <a:r>
              <a:rPr lang="zh-CN" altLang="en-US" sz="1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锅具手柄为航空器操纵杆形状，用很小力气就能 提起锅子。手柄与锅身的间距科学设定，避免热 辐射烫手，把手内侧有防滑指撑，易于拿捏。还可将炊具搁在锅盖上，方便操作。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865C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操作便捷</a:t>
            </a:r>
          </a:p>
          <a:p>
            <a:r>
              <a:rPr lang="en-US" altLang="zh-CN" sz="1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全透明钢化玻璃盖，烹饪过程色香尽在掌握，安全方便。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865C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适用于各种炉灶</a:t>
            </a:r>
          </a:p>
          <a:p>
            <a:r>
              <a:rPr lang="zh-CN" altLang="en-US" sz="1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包括煤气、电磁炉、陶瓷炉、电炉等。</a:t>
            </a:r>
          </a:p>
          <a:p>
            <a:pPr>
              <a:lnSpc>
                <a:spcPct val="150000"/>
              </a:lnSpc>
            </a:pPr>
            <a:endParaRPr lang="zh-CN" altLang="en-US" sz="105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105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solidFill>
                <a:srgbClr val="865C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175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9088" y="285750"/>
            <a:ext cx="8953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961828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5017</TotalTime>
  <Words>177</Words>
  <Application>Microsoft Office PowerPoint</Application>
  <PresentationFormat>全屏显示(4:3)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928</cp:revision>
  <dcterms:created xsi:type="dcterms:W3CDTF">2016-12-01T07:26:00Z</dcterms:created>
  <dcterms:modified xsi:type="dcterms:W3CDTF">2018-02-11T03:45:35Z</dcterms:modified>
</cp:coreProperties>
</file>